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261" r:id="rId4"/>
    <p:sldId id="262" r:id="rId5"/>
    <p:sldId id="257" r:id="rId6"/>
    <p:sldId id="260" r:id="rId7"/>
    <p:sldId id="258" r:id="rId8"/>
    <p:sldId id="301" r:id="rId9"/>
    <p:sldId id="299" r:id="rId10"/>
    <p:sldId id="300" r:id="rId11"/>
    <p:sldId id="265" r:id="rId12"/>
    <p:sldId id="266" r:id="rId13"/>
    <p:sldId id="271" r:id="rId14"/>
    <p:sldId id="268" r:id="rId15"/>
    <p:sldId id="275" r:id="rId16"/>
    <p:sldId id="267" r:id="rId17"/>
    <p:sldId id="272" r:id="rId18"/>
    <p:sldId id="273" r:id="rId19"/>
    <p:sldId id="269" r:id="rId20"/>
    <p:sldId id="274" r:id="rId21"/>
    <p:sldId id="291" r:id="rId22"/>
    <p:sldId id="298" r:id="rId23"/>
    <p:sldId id="278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2" r:id="rId32"/>
    <p:sldId id="290" r:id="rId33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CE728-27ED-4ACD-BDA7-535B0ADD91D3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599CFB5E-3812-4830-BE4B-DB6BD68273A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Father</a:t>
          </a:r>
        </a:p>
      </dgm:t>
    </dgm:pt>
    <dgm:pt modelId="{E106324A-DE20-49D5-90C9-F4C6DAC94547}" type="parTrans" cxnId="{E1B2CC62-001B-490D-9FEB-35418A6915B5}">
      <dgm:prSet/>
      <dgm:spPr/>
      <dgm:t>
        <a:bodyPr/>
        <a:lstStyle/>
        <a:p>
          <a:endParaRPr lang="en-US"/>
        </a:p>
      </dgm:t>
    </dgm:pt>
    <dgm:pt modelId="{EEE2D589-E2BA-4D7C-A9C2-39A92162C1D4}" type="sibTrans" cxnId="{E1B2CC62-001B-490D-9FEB-35418A6915B5}">
      <dgm:prSet/>
      <dgm:spPr/>
      <dgm:t>
        <a:bodyPr/>
        <a:lstStyle/>
        <a:p>
          <a:endParaRPr lang="en-US"/>
        </a:p>
      </dgm:t>
    </dgm:pt>
    <dgm:pt modelId="{B66BA84A-04F2-4709-ACA4-3B633982788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Holy</a:t>
          </a:r>
        </a:p>
        <a:p>
          <a:r>
            <a:rPr lang="en-US" dirty="0">
              <a:solidFill>
                <a:schemeClr val="tx1"/>
              </a:solidFill>
            </a:rPr>
            <a:t>Spirit</a:t>
          </a:r>
        </a:p>
      </dgm:t>
    </dgm:pt>
    <dgm:pt modelId="{EF20D557-F9DC-4F58-8E98-8E1279D86EAD}" type="parTrans" cxnId="{F7C5D5F0-6811-4629-8C43-DB0B69FCA6B1}">
      <dgm:prSet/>
      <dgm:spPr/>
      <dgm:t>
        <a:bodyPr/>
        <a:lstStyle/>
        <a:p>
          <a:endParaRPr lang="en-US"/>
        </a:p>
      </dgm:t>
    </dgm:pt>
    <dgm:pt modelId="{75672720-A262-4408-9AB7-0281A0534F0F}" type="sibTrans" cxnId="{F7C5D5F0-6811-4629-8C43-DB0B69FCA6B1}">
      <dgm:prSet/>
      <dgm:spPr/>
      <dgm:t>
        <a:bodyPr/>
        <a:lstStyle/>
        <a:p>
          <a:endParaRPr lang="en-US"/>
        </a:p>
      </dgm:t>
    </dgm:pt>
    <dgm:pt modelId="{7A170090-18B5-4F13-BF61-124955659FD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Son</a:t>
          </a:r>
        </a:p>
      </dgm:t>
    </dgm:pt>
    <dgm:pt modelId="{7B43D03B-3CB1-43F0-AF2F-BBFA3A660849}" type="parTrans" cxnId="{23E62FC5-66B7-4A0A-AC04-8D9E49FEF364}">
      <dgm:prSet/>
      <dgm:spPr/>
      <dgm:t>
        <a:bodyPr/>
        <a:lstStyle/>
        <a:p>
          <a:endParaRPr lang="en-US"/>
        </a:p>
      </dgm:t>
    </dgm:pt>
    <dgm:pt modelId="{582BFB42-CB07-42D8-86F2-874C0DABB466}" type="sibTrans" cxnId="{23E62FC5-66B7-4A0A-AC04-8D9E49FEF364}">
      <dgm:prSet/>
      <dgm:spPr/>
      <dgm:t>
        <a:bodyPr/>
        <a:lstStyle/>
        <a:p>
          <a:endParaRPr lang="en-US"/>
        </a:p>
      </dgm:t>
    </dgm:pt>
    <dgm:pt modelId="{38D92D5D-9870-4BD1-BF8C-F08A5BB8C1FB}" type="pres">
      <dgm:prSet presAssocID="{5CACE728-27ED-4ACD-BDA7-535B0ADD91D3}" presName="compositeShape" presStyleCnt="0">
        <dgm:presLayoutVars>
          <dgm:chMax val="7"/>
          <dgm:dir/>
          <dgm:resizeHandles val="exact"/>
        </dgm:presLayoutVars>
      </dgm:prSet>
      <dgm:spPr/>
    </dgm:pt>
    <dgm:pt modelId="{D6205194-BB1E-44EF-80BE-27B9C564A43A}" type="pres">
      <dgm:prSet presAssocID="{599CFB5E-3812-4830-BE4B-DB6BD68273A5}" presName="circ1" presStyleLbl="vennNode1" presStyleIdx="0" presStyleCnt="3"/>
      <dgm:spPr/>
    </dgm:pt>
    <dgm:pt modelId="{20383786-A622-42CE-8D5B-FF5094BC34FC}" type="pres">
      <dgm:prSet presAssocID="{599CFB5E-3812-4830-BE4B-DB6BD68273A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3EB8942-1E91-474A-886C-89EF448C22FC}" type="pres">
      <dgm:prSet presAssocID="{B66BA84A-04F2-4709-ACA4-3B6339827888}" presName="circ2" presStyleLbl="vennNode1" presStyleIdx="1" presStyleCnt="3"/>
      <dgm:spPr/>
    </dgm:pt>
    <dgm:pt modelId="{FBAC91F5-C7C9-4619-B6D5-8C48FB36C187}" type="pres">
      <dgm:prSet presAssocID="{B66BA84A-04F2-4709-ACA4-3B633982788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D68230B-99DD-4EA8-8C62-2EF39604ED9C}" type="pres">
      <dgm:prSet presAssocID="{7A170090-18B5-4F13-BF61-124955659FD4}" presName="circ3" presStyleLbl="vennNode1" presStyleIdx="2" presStyleCnt="3"/>
      <dgm:spPr/>
    </dgm:pt>
    <dgm:pt modelId="{2D0304D2-E2BD-4105-98C4-2BC3DCC573AC}" type="pres">
      <dgm:prSet presAssocID="{7A170090-18B5-4F13-BF61-124955659F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D99A817-9E8D-425F-A3E0-55E8450CD693}" type="presOf" srcId="{B66BA84A-04F2-4709-ACA4-3B6339827888}" destId="{FBAC91F5-C7C9-4619-B6D5-8C48FB36C187}" srcOrd="1" destOrd="0" presId="urn:microsoft.com/office/officeart/2005/8/layout/venn1"/>
    <dgm:cxn modelId="{E1B2CC62-001B-490D-9FEB-35418A6915B5}" srcId="{5CACE728-27ED-4ACD-BDA7-535B0ADD91D3}" destId="{599CFB5E-3812-4830-BE4B-DB6BD68273A5}" srcOrd="0" destOrd="0" parTransId="{E106324A-DE20-49D5-90C9-F4C6DAC94547}" sibTransId="{EEE2D589-E2BA-4D7C-A9C2-39A92162C1D4}"/>
    <dgm:cxn modelId="{294D3969-8D4B-4A0C-9E1E-F8E2D8E4CDC1}" type="presOf" srcId="{599CFB5E-3812-4830-BE4B-DB6BD68273A5}" destId="{20383786-A622-42CE-8D5B-FF5094BC34FC}" srcOrd="1" destOrd="0" presId="urn:microsoft.com/office/officeart/2005/8/layout/venn1"/>
    <dgm:cxn modelId="{CFD268A4-AF15-40F6-9983-0439F80BCFAB}" type="presOf" srcId="{5CACE728-27ED-4ACD-BDA7-535B0ADD91D3}" destId="{38D92D5D-9870-4BD1-BF8C-F08A5BB8C1FB}" srcOrd="0" destOrd="0" presId="urn:microsoft.com/office/officeart/2005/8/layout/venn1"/>
    <dgm:cxn modelId="{4224EBB6-2A20-4FCA-B786-D61A32CD2AED}" type="presOf" srcId="{7A170090-18B5-4F13-BF61-124955659FD4}" destId="{2D0304D2-E2BD-4105-98C4-2BC3DCC573AC}" srcOrd="1" destOrd="0" presId="urn:microsoft.com/office/officeart/2005/8/layout/venn1"/>
    <dgm:cxn modelId="{23E62FC5-66B7-4A0A-AC04-8D9E49FEF364}" srcId="{5CACE728-27ED-4ACD-BDA7-535B0ADD91D3}" destId="{7A170090-18B5-4F13-BF61-124955659FD4}" srcOrd="2" destOrd="0" parTransId="{7B43D03B-3CB1-43F0-AF2F-BBFA3A660849}" sibTransId="{582BFB42-CB07-42D8-86F2-874C0DABB466}"/>
    <dgm:cxn modelId="{EAE2CACA-CA1F-46FA-9A7E-8EB355FF8F21}" type="presOf" srcId="{B66BA84A-04F2-4709-ACA4-3B6339827888}" destId="{53EB8942-1E91-474A-886C-89EF448C22FC}" srcOrd="0" destOrd="0" presId="urn:microsoft.com/office/officeart/2005/8/layout/venn1"/>
    <dgm:cxn modelId="{D5AB35F0-A8A6-4710-9FB6-C93018D19CC1}" type="presOf" srcId="{599CFB5E-3812-4830-BE4B-DB6BD68273A5}" destId="{D6205194-BB1E-44EF-80BE-27B9C564A43A}" srcOrd="0" destOrd="0" presId="urn:microsoft.com/office/officeart/2005/8/layout/venn1"/>
    <dgm:cxn modelId="{F7C5D5F0-6811-4629-8C43-DB0B69FCA6B1}" srcId="{5CACE728-27ED-4ACD-BDA7-535B0ADD91D3}" destId="{B66BA84A-04F2-4709-ACA4-3B6339827888}" srcOrd="1" destOrd="0" parTransId="{EF20D557-F9DC-4F58-8E98-8E1279D86EAD}" sibTransId="{75672720-A262-4408-9AB7-0281A0534F0F}"/>
    <dgm:cxn modelId="{E2D06FF4-1C3C-4C5E-A1DF-F581454E392B}" type="presOf" srcId="{7A170090-18B5-4F13-BF61-124955659FD4}" destId="{AD68230B-99DD-4EA8-8C62-2EF39604ED9C}" srcOrd="0" destOrd="0" presId="urn:microsoft.com/office/officeart/2005/8/layout/venn1"/>
    <dgm:cxn modelId="{BAD7BA28-29E9-41D1-BD08-7616BBD4313F}" type="presParOf" srcId="{38D92D5D-9870-4BD1-BF8C-F08A5BB8C1FB}" destId="{D6205194-BB1E-44EF-80BE-27B9C564A43A}" srcOrd="0" destOrd="0" presId="urn:microsoft.com/office/officeart/2005/8/layout/venn1"/>
    <dgm:cxn modelId="{C119CD5A-E306-4EA8-ADD1-18D3A38D4291}" type="presParOf" srcId="{38D92D5D-9870-4BD1-BF8C-F08A5BB8C1FB}" destId="{20383786-A622-42CE-8D5B-FF5094BC34FC}" srcOrd="1" destOrd="0" presId="urn:microsoft.com/office/officeart/2005/8/layout/venn1"/>
    <dgm:cxn modelId="{7572F15E-D8D0-4078-8DBA-921183D5A078}" type="presParOf" srcId="{38D92D5D-9870-4BD1-BF8C-F08A5BB8C1FB}" destId="{53EB8942-1E91-474A-886C-89EF448C22FC}" srcOrd="2" destOrd="0" presId="urn:microsoft.com/office/officeart/2005/8/layout/venn1"/>
    <dgm:cxn modelId="{0F70B0FD-89F0-445C-9735-E3ACDA95E5DF}" type="presParOf" srcId="{38D92D5D-9870-4BD1-BF8C-F08A5BB8C1FB}" destId="{FBAC91F5-C7C9-4619-B6D5-8C48FB36C187}" srcOrd="3" destOrd="0" presId="urn:microsoft.com/office/officeart/2005/8/layout/venn1"/>
    <dgm:cxn modelId="{D2311D96-4134-4CBB-A606-B37FC6A44792}" type="presParOf" srcId="{38D92D5D-9870-4BD1-BF8C-F08A5BB8C1FB}" destId="{AD68230B-99DD-4EA8-8C62-2EF39604ED9C}" srcOrd="4" destOrd="0" presId="urn:microsoft.com/office/officeart/2005/8/layout/venn1"/>
    <dgm:cxn modelId="{38E126C8-332B-44AA-9905-9BD867D133C8}" type="presParOf" srcId="{38D92D5D-9870-4BD1-BF8C-F08A5BB8C1FB}" destId="{2D0304D2-E2BD-4105-98C4-2BC3DCC573A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15530-F048-480D-9D3B-976C87BFD137}" type="doc">
      <dgm:prSet loTypeId="urn:microsoft.com/office/officeart/2005/8/layout/target1" loCatId="relationship" qsTypeId="urn:microsoft.com/office/officeart/2005/8/quickstyle/simple1" qsCatId="simple" csTypeId="urn:microsoft.com/office/officeart/2005/8/colors/colorful5" csCatId="colorful" phldr="1"/>
      <dgm:spPr/>
    </dgm:pt>
    <dgm:pt modelId="{F8159A38-E7B0-4515-AFC4-157AF094B41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Spirit</a:t>
          </a:r>
          <a:endParaRPr lang="en-US" dirty="0"/>
        </a:p>
      </dgm:t>
    </dgm:pt>
    <dgm:pt modelId="{0D9087AD-3FA4-447C-A53E-1D145703852F}" type="parTrans" cxnId="{8BFE70B7-2E9C-4375-9510-8201A8DAF01D}">
      <dgm:prSet/>
      <dgm:spPr/>
      <dgm:t>
        <a:bodyPr/>
        <a:lstStyle/>
        <a:p>
          <a:endParaRPr lang="en-US"/>
        </a:p>
      </dgm:t>
    </dgm:pt>
    <dgm:pt modelId="{FCD8885D-3512-4EA8-834E-23E11BB89FB6}" type="sibTrans" cxnId="{8BFE70B7-2E9C-4375-9510-8201A8DAF01D}">
      <dgm:prSet/>
      <dgm:spPr/>
      <dgm:t>
        <a:bodyPr/>
        <a:lstStyle/>
        <a:p>
          <a:endParaRPr lang="en-US"/>
        </a:p>
      </dgm:t>
    </dgm:pt>
    <dgm:pt modelId="{BC0C7429-2A2A-4940-86AA-798B06698DB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Soul</a:t>
          </a:r>
        </a:p>
      </dgm:t>
    </dgm:pt>
    <dgm:pt modelId="{D86367AB-15A7-4172-B643-61B950C8EBB0}" type="parTrans" cxnId="{80EA288E-DC98-45D5-8D9E-B791646BC331}">
      <dgm:prSet/>
      <dgm:spPr/>
      <dgm:t>
        <a:bodyPr/>
        <a:lstStyle/>
        <a:p>
          <a:endParaRPr lang="en-US"/>
        </a:p>
      </dgm:t>
    </dgm:pt>
    <dgm:pt modelId="{FED25827-F441-4643-833E-6FEC6388F02E}" type="sibTrans" cxnId="{80EA288E-DC98-45D5-8D9E-B791646BC331}">
      <dgm:prSet/>
      <dgm:spPr/>
      <dgm:t>
        <a:bodyPr/>
        <a:lstStyle/>
        <a:p>
          <a:endParaRPr lang="en-US"/>
        </a:p>
      </dgm:t>
    </dgm:pt>
    <dgm:pt modelId="{4B353EA5-1D88-4502-A18E-2407F4BF93B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Body</a:t>
          </a:r>
        </a:p>
      </dgm:t>
    </dgm:pt>
    <dgm:pt modelId="{1CDBD13D-4E09-4AB6-8C82-0DD69DADB4FB}" type="parTrans" cxnId="{FA51ACAA-13CA-4F1F-96BA-6698B63710FE}">
      <dgm:prSet/>
      <dgm:spPr/>
      <dgm:t>
        <a:bodyPr/>
        <a:lstStyle/>
        <a:p>
          <a:endParaRPr lang="en-US"/>
        </a:p>
      </dgm:t>
    </dgm:pt>
    <dgm:pt modelId="{67ACD600-D2E1-4A76-8645-D0E213810A08}" type="sibTrans" cxnId="{FA51ACAA-13CA-4F1F-96BA-6698B63710FE}">
      <dgm:prSet/>
      <dgm:spPr/>
      <dgm:t>
        <a:bodyPr/>
        <a:lstStyle/>
        <a:p>
          <a:endParaRPr lang="en-US"/>
        </a:p>
      </dgm:t>
    </dgm:pt>
    <dgm:pt modelId="{632AAD03-7B58-475A-9B01-112A57A07234}" type="pres">
      <dgm:prSet presAssocID="{C8215530-F048-480D-9D3B-976C87BFD137}" presName="composite" presStyleCnt="0">
        <dgm:presLayoutVars>
          <dgm:chMax val="5"/>
          <dgm:dir/>
          <dgm:resizeHandles val="exact"/>
        </dgm:presLayoutVars>
      </dgm:prSet>
      <dgm:spPr/>
    </dgm:pt>
    <dgm:pt modelId="{7F4958CB-54F1-4A7D-ADA5-3ED17F7FFC1C}" type="pres">
      <dgm:prSet presAssocID="{F8159A38-E7B0-4515-AFC4-157AF094B416}" presName="circle1" presStyleLbl="lnNode1" presStyleIdx="0" presStyleCnt="3"/>
      <dgm:spPr>
        <a:solidFill>
          <a:srgbClr val="FFFF00"/>
        </a:solidFill>
      </dgm:spPr>
    </dgm:pt>
    <dgm:pt modelId="{09D6EE6C-6049-47E6-AADF-A623874AD619}" type="pres">
      <dgm:prSet presAssocID="{F8159A38-E7B0-4515-AFC4-157AF094B416}" presName="text1" presStyleLbl="revTx" presStyleIdx="0" presStyleCnt="3">
        <dgm:presLayoutVars>
          <dgm:bulletEnabled val="1"/>
        </dgm:presLayoutVars>
      </dgm:prSet>
      <dgm:spPr/>
    </dgm:pt>
    <dgm:pt modelId="{0988FA02-37F7-4FEE-B273-4BB3D6F7F027}" type="pres">
      <dgm:prSet presAssocID="{F8159A38-E7B0-4515-AFC4-157AF094B416}" presName="line1" presStyleLbl="callout" presStyleIdx="0" presStyleCnt="6"/>
      <dgm:spPr/>
    </dgm:pt>
    <dgm:pt modelId="{CECB7956-941C-4289-ADBB-DEC052B86673}" type="pres">
      <dgm:prSet presAssocID="{F8159A38-E7B0-4515-AFC4-157AF094B416}" presName="d1" presStyleLbl="callout" presStyleIdx="1" presStyleCnt="6"/>
      <dgm:spPr/>
    </dgm:pt>
    <dgm:pt modelId="{896539CF-5F52-4D8D-80BC-14C2FF5989A4}" type="pres">
      <dgm:prSet presAssocID="{BC0C7429-2A2A-4940-86AA-798B06698DBF}" presName="circle2" presStyleLbl="lnNode1" presStyleIdx="1" presStyleCnt="3"/>
      <dgm:spPr>
        <a:solidFill>
          <a:srgbClr val="0070C0"/>
        </a:solidFill>
      </dgm:spPr>
    </dgm:pt>
    <dgm:pt modelId="{976001D2-86A8-4149-B598-26E72C09D38E}" type="pres">
      <dgm:prSet presAssocID="{BC0C7429-2A2A-4940-86AA-798B06698DBF}" presName="text2" presStyleLbl="revTx" presStyleIdx="1" presStyleCnt="3">
        <dgm:presLayoutVars>
          <dgm:bulletEnabled val="1"/>
        </dgm:presLayoutVars>
      </dgm:prSet>
      <dgm:spPr/>
    </dgm:pt>
    <dgm:pt modelId="{309CC4A9-B698-4E02-BE44-4460E0F3D8D3}" type="pres">
      <dgm:prSet presAssocID="{BC0C7429-2A2A-4940-86AA-798B06698DBF}" presName="line2" presStyleLbl="callout" presStyleIdx="2" presStyleCnt="6"/>
      <dgm:spPr/>
    </dgm:pt>
    <dgm:pt modelId="{5CA5D0E7-D084-4F55-9F9B-A5907A010EB2}" type="pres">
      <dgm:prSet presAssocID="{BC0C7429-2A2A-4940-86AA-798B06698DBF}" presName="d2" presStyleLbl="callout" presStyleIdx="3" presStyleCnt="6"/>
      <dgm:spPr/>
    </dgm:pt>
    <dgm:pt modelId="{1F786E70-AA38-452C-A1C3-3AC622FAB503}" type="pres">
      <dgm:prSet presAssocID="{4B353EA5-1D88-4502-A18E-2407F4BF93BB}" presName="circle3" presStyleLbl="lnNode1" presStyleIdx="2" presStyleCnt="3" custLinFactNeighborX="275" custLinFactNeighborY="339"/>
      <dgm:spPr>
        <a:solidFill>
          <a:schemeClr val="accent6">
            <a:lumMod val="50000"/>
          </a:schemeClr>
        </a:solidFill>
      </dgm:spPr>
    </dgm:pt>
    <dgm:pt modelId="{6D4CDDBC-3D15-473C-A116-5E47D99C3A5B}" type="pres">
      <dgm:prSet presAssocID="{4B353EA5-1D88-4502-A18E-2407F4BF93BB}" presName="text3" presStyleLbl="revTx" presStyleIdx="2" presStyleCnt="3">
        <dgm:presLayoutVars>
          <dgm:bulletEnabled val="1"/>
        </dgm:presLayoutVars>
      </dgm:prSet>
      <dgm:spPr/>
    </dgm:pt>
    <dgm:pt modelId="{B96BD57A-1D78-4FFF-891A-22A1A5A43EA6}" type="pres">
      <dgm:prSet presAssocID="{4B353EA5-1D88-4502-A18E-2407F4BF93BB}" presName="line3" presStyleLbl="callout" presStyleIdx="4" presStyleCnt="6"/>
      <dgm:spPr/>
    </dgm:pt>
    <dgm:pt modelId="{D5801447-2898-4C39-986C-42E29BCA6869}" type="pres">
      <dgm:prSet presAssocID="{4B353EA5-1D88-4502-A18E-2407F4BF93BB}" presName="d3" presStyleLbl="callout" presStyleIdx="5" presStyleCnt="6"/>
      <dgm:spPr/>
    </dgm:pt>
  </dgm:ptLst>
  <dgm:cxnLst>
    <dgm:cxn modelId="{F2409B1B-799E-4275-93E2-E1059B39E2E2}" type="presOf" srcId="{4B353EA5-1D88-4502-A18E-2407F4BF93BB}" destId="{6D4CDDBC-3D15-473C-A116-5E47D99C3A5B}" srcOrd="0" destOrd="0" presId="urn:microsoft.com/office/officeart/2005/8/layout/target1"/>
    <dgm:cxn modelId="{31A52767-8F1B-4AB1-93BA-C449373837B2}" type="presOf" srcId="{C8215530-F048-480D-9D3B-976C87BFD137}" destId="{632AAD03-7B58-475A-9B01-112A57A07234}" srcOrd="0" destOrd="0" presId="urn:microsoft.com/office/officeart/2005/8/layout/target1"/>
    <dgm:cxn modelId="{80EA288E-DC98-45D5-8D9E-B791646BC331}" srcId="{C8215530-F048-480D-9D3B-976C87BFD137}" destId="{BC0C7429-2A2A-4940-86AA-798B06698DBF}" srcOrd="1" destOrd="0" parTransId="{D86367AB-15A7-4172-B643-61B950C8EBB0}" sibTransId="{FED25827-F441-4643-833E-6FEC6388F02E}"/>
    <dgm:cxn modelId="{BA7360AA-E820-49B6-A9FF-A44CE8E7F76B}" type="presOf" srcId="{BC0C7429-2A2A-4940-86AA-798B06698DBF}" destId="{976001D2-86A8-4149-B598-26E72C09D38E}" srcOrd="0" destOrd="0" presId="urn:microsoft.com/office/officeart/2005/8/layout/target1"/>
    <dgm:cxn modelId="{FA51ACAA-13CA-4F1F-96BA-6698B63710FE}" srcId="{C8215530-F048-480D-9D3B-976C87BFD137}" destId="{4B353EA5-1D88-4502-A18E-2407F4BF93BB}" srcOrd="2" destOrd="0" parTransId="{1CDBD13D-4E09-4AB6-8C82-0DD69DADB4FB}" sibTransId="{67ACD600-D2E1-4A76-8645-D0E213810A08}"/>
    <dgm:cxn modelId="{8BFE70B7-2E9C-4375-9510-8201A8DAF01D}" srcId="{C8215530-F048-480D-9D3B-976C87BFD137}" destId="{F8159A38-E7B0-4515-AFC4-157AF094B416}" srcOrd="0" destOrd="0" parTransId="{0D9087AD-3FA4-447C-A53E-1D145703852F}" sibTransId="{FCD8885D-3512-4EA8-834E-23E11BB89FB6}"/>
    <dgm:cxn modelId="{2C99DEEF-CA92-4B41-B523-8FB9AF1A818F}" type="presOf" srcId="{F8159A38-E7B0-4515-AFC4-157AF094B416}" destId="{09D6EE6C-6049-47E6-AADF-A623874AD619}" srcOrd="0" destOrd="0" presId="urn:microsoft.com/office/officeart/2005/8/layout/target1"/>
    <dgm:cxn modelId="{8BCBBA72-9A0A-4012-9270-9E8115AD7CCC}" type="presParOf" srcId="{632AAD03-7B58-475A-9B01-112A57A07234}" destId="{7F4958CB-54F1-4A7D-ADA5-3ED17F7FFC1C}" srcOrd="0" destOrd="0" presId="urn:microsoft.com/office/officeart/2005/8/layout/target1"/>
    <dgm:cxn modelId="{D67CACFE-B2E9-419E-97F4-23A58620CE31}" type="presParOf" srcId="{632AAD03-7B58-475A-9B01-112A57A07234}" destId="{09D6EE6C-6049-47E6-AADF-A623874AD619}" srcOrd="1" destOrd="0" presId="urn:microsoft.com/office/officeart/2005/8/layout/target1"/>
    <dgm:cxn modelId="{19B4191F-A32A-4B8B-8800-B3A23C837967}" type="presParOf" srcId="{632AAD03-7B58-475A-9B01-112A57A07234}" destId="{0988FA02-37F7-4FEE-B273-4BB3D6F7F027}" srcOrd="2" destOrd="0" presId="urn:microsoft.com/office/officeart/2005/8/layout/target1"/>
    <dgm:cxn modelId="{EA87E5A4-D312-471A-A3FF-13CAB2EC22D0}" type="presParOf" srcId="{632AAD03-7B58-475A-9B01-112A57A07234}" destId="{CECB7956-941C-4289-ADBB-DEC052B86673}" srcOrd="3" destOrd="0" presId="urn:microsoft.com/office/officeart/2005/8/layout/target1"/>
    <dgm:cxn modelId="{CA0275A1-F9A0-4163-BA7C-938940AA9F0F}" type="presParOf" srcId="{632AAD03-7B58-475A-9B01-112A57A07234}" destId="{896539CF-5F52-4D8D-80BC-14C2FF5989A4}" srcOrd="4" destOrd="0" presId="urn:microsoft.com/office/officeart/2005/8/layout/target1"/>
    <dgm:cxn modelId="{235B691F-801E-458E-B57B-4649305A1EEE}" type="presParOf" srcId="{632AAD03-7B58-475A-9B01-112A57A07234}" destId="{976001D2-86A8-4149-B598-26E72C09D38E}" srcOrd="5" destOrd="0" presId="urn:microsoft.com/office/officeart/2005/8/layout/target1"/>
    <dgm:cxn modelId="{C7926E01-D19B-4D28-964B-664283898A5F}" type="presParOf" srcId="{632AAD03-7B58-475A-9B01-112A57A07234}" destId="{309CC4A9-B698-4E02-BE44-4460E0F3D8D3}" srcOrd="6" destOrd="0" presId="urn:microsoft.com/office/officeart/2005/8/layout/target1"/>
    <dgm:cxn modelId="{F7C5EB28-3398-49DA-BA7E-EBC270054F2F}" type="presParOf" srcId="{632AAD03-7B58-475A-9B01-112A57A07234}" destId="{5CA5D0E7-D084-4F55-9F9B-A5907A010EB2}" srcOrd="7" destOrd="0" presId="urn:microsoft.com/office/officeart/2005/8/layout/target1"/>
    <dgm:cxn modelId="{46061B4A-F9EF-435E-BC5E-AE45B4B5F2FD}" type="presParOf" srcId="{632AAD03-7B58-475A-9B01-112A57A07234}" destId="{1F786E70-AA38-452C-A1C3-3AC622FAB503}" srcOrd="8" destOrd="0" presId="urn:microsoft.com/office/officeart/2005/8/layout/target1"/>
    <dgm:cxn modelId="{AC56CCCC-E77D-4071-8EC3-9111829CD9BB}" type="presParOf" srcId="{632AAD03-7B58-475A-9B01-112A57A07234}" destId="{6D4CDDBC-3D15-473C-A116-5E47D99C3A5B}" srcOrd="9" destOrd="0" presId="urn:microsoft.com/office/officeart/2005/8/layout/target1"/>
    <dgm:cxn modelId="{5695F3CA-A063-4D21-AEDC-29C9C9EC3763}" type="presParOf" srcId="{632AAD03-7B58-475A-9B01-112A57A07234}" destId="{B96BD57A-1D78-4FFF-891A-22A1A5A43EA6}" srcOrd="10" destOrd="0" presId="urn:microsoft.com/office/officeart/2005/8/layout/target1"/>
    <dgm:cxn modelId="{ED7C5C1D-FC12-4559-8D22-ACE7C1EACEB0}" type="presParOf" srcId="{632AAD03-7B58-475A-9B01-112A57A07234}" destId="{D5801447-2898-4C39-986C-42E29BCA6869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5A229D-F1B0-496F-8B24-26A4BA2B41E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2CE5C5-8296-4DA3-A987-8B56335CDCB4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dirty="0"/>
            <a:t>Body</a:t>
          </a:r>
        </a:p>
      </dgm:t>
    </dgm:pt>
    <dgm:pt modelId="{9FAE445B-700B-4FDA-8EAF-9ADCEFA5A802}" type="parTrans" cxnId="{4ED07873-776F-493E-B078-6DD021860EC1}">
      <dgm:prSet/>
      <dgm:spPr/>
      <dgm:t>
        <a:bodyPr/>
        <a:lstStyle/>
        <a:p>
          <a:endParaRPr lang="en-US"/>
        </a:p>
      </dgm:t>
    </dgm:pt>
    <dgm:pt modelId="{23EC3FB4-ABA4-4570-BFF2-39113BA90E5F}" type="sibTrans" cxnId="{4ED07873-776F-493E-B078-6DD021860EC1}">
      <dgm:prSet/>
      <dgm:spPr/>
      <dgm:t>
        <a:bodyPr/>
        <a:lstStyle/>
        <a:p>
          <a:endParaRPr lang="en-US"/>
        </a:p>
      </dgm:t>
    </dgm:pt>
    <dgm:pt modelId="{75134EDB-104E-4BDA-9D24-784770325A2F}">
      <dgm:prSet phldrT="[Text]"/>
      <dgm:spPr/>
      <dgm:t>
        <a:bodyPr/>
        <a:lstStyle/>
        <a:p>
          <a:r>
            <a:rPr lang="en-US" sz="2600" dirty="0"/>
            <a:t>Physical Faculties</a:t>
          </a:r>
        </a:p>
      </dgm:t>
    </dgm:pt>
    <dgm:pt modelId="{F8E923AF-EB68-4303-9B36-02BFD51C60A8}" type="parTrans" cxnId="{8F1BBB74-2C9C-4DB2-B954-13C063BCDC7C}">
      <dgm:prSet/>
      <dgm:spPr/>
      <dgm:t>
        <a:bodyPr/>
        <a:lstStyle/>
        <a:p>
          <a:endParaRPr lang="en-US"/>
        </a:p>
      </dgm:t>
    </dgm:pt>
    <dgm:pt modelId="{0479F25C-3587-431E-BB97-791367E061BB}" type="sibTrans" cxnId="{8F1BBB74-2C9C-4DB2-B954-13C063BCDC7C}">
      <dgm:prSet/>
      <dgm:spPr/>
      <dgm:t>
        <a:bodyPr/>
        <a:lstStyle/>
        <a:p>
          <a:endParaRPr lang="en-US"/>
        </a:p>
      </dgm:t>
    </dgm:pt>
    <dgm:pt modelId="{B63A38F4-9CA4-4DA2-B26C-406BCBB5BE76}">
      <dgm:prSet phldrT="[Text]" custT="1"/>
      <dgm:spPr/>
      <dgm:t>
        <a:bodyPr/>
        <a:lstStyle/>
        <a:p>
          <a:r>
            <a:rPr lang="en-US" sz="2600" b="1" dirty="0"/>
            <a:t>(</a:t>
          </a:r>
          <a:r>
            <a:rPr lang="en-US" sz="2400" b="1" dirty="0"/>
            <a:t>World Awareness)</a:t>
          </a:r>
          <a:endParaRPr lang="en-US" sz="2600" b="1" dirty="0"/>
        </a:p>
      </dgm:t>
    </dgm:pt>
    <dgm:pt modelId="{9CBB7D1C-E4F2-4FB8-8426-5A09C6F9DDDB}" type="parTrans" cxnId="{D960F5D8-7540-4F5D-AF2E-333DAD002CE8}">
      <dgm:prSet/>
      <dgm:spPr/>
      <dgm:t>
        <a:bodyPr/>
        <a:lstStyle/>
        <a:p>
          <a:endParaRPr lang="en-US"/>
        </a:p>
      </dgm:t>
    </dgm:pt>
    <dgm:pt modelId="{6BD91BD5-4B60-48CE-91D5-AD9585B094DE}" type="sibTrans" cxnId="{D960F5D8-7540-4F5D-AF2E-333DAD002CE8}">
      <dgm:prSet/>
      <dgm:spPr/>
      <dgm:t>
        <a:bodyPr/>
        <a:lstStyle/>
        <a:p>
          <a:endParaRPr lang="en-US"/>
        </a:p>
      </dgm:t>
    </dgm:pt>
    <dgm:pt modelId="{247ACEDE-7EE8-4902-8D1F-C2856A33253A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dirty="0"/>
            <a:t>Soul</a:t>
          </a:r>
        </a:p>
      </dgm:t>
    </dgm:pt>
    <dgm:pt modelId="{1A5B2C78-BC94-4368-81B9-8577854B5B94}" type="parTrans" cxnId="{59D9D053-BB5D-4696-88A9-948E3312C8C3}">
      <dgm:prSet/>
      <dgm:spPr/>
      <dgm:t>
        <a:bodyPr/>
        <a:lstStyle/>
        <a:p>
          <a:endParaRPr lang="en-US"/>
        </a:p>
      </dgm:t>
    </dgm:pt>
    <dgm:pt modelId="{67672EF5-0060-41D0-BD8F-CD74DB072DE9}" type="sibTrans" cxnId="{59D9D053-BB5D-4696-88A9-948E3312C8C3}">
      <dgm:prSet/>
      <dgm:spPr/>
      <dgm:t>
        <a:bodyPr/>
        <a:lstStyle/>
        <a:p>
          <a:endParaRPr lang="en-US"/>
        </a:p>
      </dgm:t>
    </dgm:pt>
    <dgm:pt modelId="{162E05AB-9AA9-424F-A50A-94A5F2827F14}">
      <dgm:prSet phldrT="[Text]"/>
      <dgm:spPr/>
      <dgm:t>
        <a:bodyPr/>
        <a:lstStyle/>
        <a:p>
          <a:r>
            <a:rPr lang="en-US" dirty="0"/>
            <a:t>Psychological Faculties</a:t>
          </a:r>
        </a:p>
      </dgm:t>
    </dgm:pt>
    <dgm:pt modelId="{E62E3A82-C6A1-4F24-B17D-519A35C47E45}" type="parTrans" cxnId="{3960188C-86C9-4AC4-B89B-06D8F1E6C16D}">
      <dgm:prSet/>
      <dgm:spPr/>
      <dgm:t>
        <a:bodyPr/>
        <a:lstStyle/>
        <a:p>
          <a:endParaRPr lang="en-US"/>
        </a:p>
      </dgm:t>
    </dgm:pt>
    <dgm:pt modelId="{FA679A76-AC6E-4485-82F6-8FB104B34DC8}" type="sibTrans" cxnId="{3960188C-86C9-4AC4-B89B-06D8F1E6C16D}">
      <dgm:prSet/>
      <dgm:spPr/>
      <dgm:t>
        <a:bodyPr/>
        <a:lstStyle/>
        <a:p>
          <a:endParaRPr lang="en-US"/>
        </a:p>
      </dgm:t>
    </dgm:pt>
    <dgm:pt modelId="{9B9E7F56-2074-47CE-93C2-45954408ADDB}">
      <dgm:prSet phldrT="[Text]"/>
      <dgm:spPr/>
      <dgm:t>
        <a:bodyPr/>
        <a:lstStyle/>
        <a:p>
          <a:r>
            <a:rPr lang="en-US" b="1" dirty="0"/>
            <a:t>(Self Awareness)</a:t>
          </a:r>
        </a:p>
      </dgm:t>
    </dgm:pt>
    <dgm:pt modelId="{D93BE3B5-E3BC-41E6-A67B-A770AEFB38AF}" type="parTrans" cxnId="{1C21BAEF-0032-4384-9BA4-CD3D313DB0AA}">
      <dgm:prSet/>
      <dgm:spPr/>
      <dgm:t>
        <a:bodyPr/>
        <a:lstStyle/>
        <a:p>
          <a:endParaRPr lang="en-US"/>
        </a:p>
      </dgm:t>
    </dgm:pt>
    <dgm:pt modelId="{8A3D8061-990D-47AF-A85D-2E8F5F3BC2DB}" type="sibTrans" cxnId="{1C21BAEF-0032-4384-9BA4-CD3D313DB0AA}">
      <dgm:prSet/>
      <dgm:spPr/>
      <dgm:t>
        <a:bodyPr/>
        <a:lstStyle/>
        <a:p>
          <a:endParaRPr lang="en-US"/>
        </a:p>
      </dgm:t>
    </dgm:pt>
    <dgm:pt modelId="{2A1B597B-2687-411F-A8A9-AF2BC28F445A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dirty="0"/>
            <a:t>Spirit</a:t>
          </a:r>
        </a:p>
      </dgm:t>
    </dgm:pt>
    <dgm:pt modelId="{DF02A880-AF2B-4CFA-914D-038FDF6AB202}" type="parTrans" cxnId="{CA26451E-3E46-4FE9-A663-FEFE0717A45D}">
      <dgm:prSet/>
      <dgm:spPr/>
      <dgm:t>
        <a:bodyPr/>
        <a:lstStyle/>
        <a:p>
          <a:endParaRPr lang="en-US"/>
        </a:p>
      </dgm:t>
    </dgm:pt>
    <dgm:pt modelId="{34A697DF-E6B2-4704-B92F-079B280DCD00}" type="sibTrans" cxnId="{CA26451E-3E46-4FE9-A663-FEFE0717A45D}">
      <dgm:prSet/>
      <dgm:spPr/>
      <dgm:t>
        <a:bodyPr/>
        <a:lstStyle/>
        <a:p>
          <a:endParaRPr lang="en-US"/>
        </a:p>
      </dgm:t>
    </dgm:pt>
    <dgm:pt modelId="{52B6649C-9CCA-45A6-9FDC-91E6338E0168}">
      <dgm:prSet phldrT="[Text]"/>
      <dgm:spPr/>
      <dgm:t>
        <a:bodyPr/>
        <a:lstStyle/>
        <a:p>
          <a:r>
            <a:rPr lang="en-US" dirty="0"/>
            <a:t>Spiritual Faculties</a:t>
          </a:r>
        </a:p>
      </dgm:t>
    </dgm:pt>
    <dgm:pt modelId="{8E238A69-E624-45BA-9D57-13F7CDC32D2A}" type="parTrans" cxnId="{0AC7ABCD-D215-46D3-9C1F-4A6156C71BF8}">
      <dgm:prSet/>
      <dgm:spPr/>
      <dgm:t>
        <a:bodyPr/>
        <a:lstStyle/>
        <a:p>
          <a:endParaRPr lang="en-US"/>
        </a:p>
      </dgm:t>
    </dgm:pt>
    <dgm:pt modelId="{183171C8-72FD-4F24-9915-596F3A29AC08}" type="sibTrans" cxnId="{0AC7ABCD-D215-46D3-9C1F-4A6156C71BF8}">
      <dgm:prSet/>
      <dgm:spPr/>
      <dgm:t>
        <a:bodyPr/>
        <a:lstStyle/>
        <a:p>
          <a:endParaRPr lang="en-US"/>
        </a:p>
      </dgm:t>
    </dgm:pt>
    <dgm:pt modelId="{2459D08B-74F3-4BEF-8A45-6FF3C7D570DA}">
      <dgm:prSet phldrT="[Text]"/>
      <dgm:spPr/>
      <dgm:t>
        <a:bodyPr/>
        <a:lstStyle/>
        <a:p>
          <a:r>
            <a:rPr lang="en-US" b="1" dirty="0"/>
            <a:t>(God Awareness)</a:t>
          </a:r>
        </a:p>
      </dgm:t>
    </dgm:pt>
    <dgm:pt modelId="{9138CBFF-6A49-4438-AD30-4FD2B03A5CE8}" type="parTrans" cxnId="{2B68441B-E112-4B9C-9ACD-38191641AA26}">
      <dgm:prSet/>
      <dgm:spPr/>
      <dgm:t>
        <a:bodyPr/>
        <a:lstStyle/>
        <a:p>
          <a:endParaRPr lang="en-US"/>
        </a:p>
      </dgm:t>
    </dgm:pt>
    <dgm:pt modelId="{213A47AE-70D3-4E73-83C2-BEBB35F214D2}" type="sibTrans" cxnId="{2B68441B-E112-4B9C-9ACD-38191641AA26}">
      <dgm:prSet/>
      <dgm:spPr/>
      <dgm:t>
        <a:bodyPr/>
        <a:lstStyle/>
        <a:p>
          <a:endParaRPr lang="en-US"/>
        </a:p>
      </dgm:t>
    </dgm:pt>
    <dgm:pt modelId="{CEE75A46-5CDE-4E7C-8F62-844546C5338E}" type="pres">
      <dgm:prSet presAssocID="{E65A229D-F1B0-496F-8B24-26A4BA2B41E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CBCA767-701F-4BB3-9030-2A8F2DA6C4E4}" type="pres">
      <dgm:prSet presAssocID="{EB2CE5C5-8296-4DA3-A987-8B56335CDCB4}" presName="circle1" presStyleLbl="node1" presStyleIdx="0" presStyleCnt="3"/>
      <dgm:spPr>
        <a:solidFill>
          <a:schemeClr val="accent6">
            <a:lumMod val="50000"/>
          </a:schemeClr>
        </a:solidFill>
      </dgm:spPr>
    </dgm:pt>
    <dgm:pt modelId="{E031D1B1-DB4B-43E0-9767-89FB03EC1841}" type="pres">
      <dgm:prSet presAssocID="{EB2CE5C5-8296-4DA3-A987-8B56335CDCB4}" presName="space" presStyleCnt="0"/>
      <dgm:spPr/>
    </dgm:pt>
    <dgm:pt modelId="{E694411B-018A-4F24-93D1-5CABBBD79D74}" type="pres">
      <dgm:prSet presAssocID="{EB2CE5C5-8296-4DA3-A987-8B56335CDCB4}" presName="rect1" presStyleLbl="alignAcc1" presStyleIdx="0" presStyleCnt="3"/>
      <dgm:spPr/>
    </dgm:pt>
    <dgm:pt modelId="{4F0B7089-F96C-4A3E-A174-F14F4FEC2DB4}" type="pres">
      <dgm:prSet presAssocID="{247ACEDE-7EE8-4902-8D1F-C2856A33253A}" presName="vertSpace2" presStyleLbl="node1" presStyleIdx="0" presStyleCnt="3"/>
      <dgm:spPr/>
    </dgm:pt>
    <dgm:pt modelId="{257701D2-9DE2-4F71-AA82-78ED68A9FC80}" type="pres">
      <dgm:prSet presAssocID="{247ACEDE-7EE8-4902-8D1F-C2856A33253A}" presName="circle2" presStyleLbl="node1" presStyleIdx="1" presStyleCnt="3"/>
      <dgm:spPr>
        <a:solidFill>
          <a:srgbClr val="0070C0"/>
        </a:solidFill>
      </dgm:spPr>
    </dgm:pt>
    <dgm:pt modelId="{99E21E3B-F167-41E8-BA65-24C631182EEC}" type="pres">
      <dgm:prSet presAssocID="{247ACEDE-7EE8-4902-8D1F-C2856A33253A}" presName="rect2" presStyleLbl="alignAcc1" presStyleIdx="1" presStyleCnt="3"/>
      <dgm:spPr/>
    </dgm:pt>
    <dgm:pt modelId="{8CA4FA6A-0279-43A2-8427-A0E14A559FA5}" type="pres">
      <dgm:prSet presAssocID="{2A1B597B-2687-411F-A8A9-AF2BC28F445A}" presName="vertSpace3" presStyleLbl="node1" presStyleIdx="1" presStyleCnt="3"/>
      <dgm:spPr/>
    </dgm:pt>
    <dgm:pt modelId="{90ACDB93-C12D-4850-B199-8C9AB16FBCF7}" type="pres">
      <dgm:prSet presAssocID="{2A1B597B-2687-411F-A8A9-AF2BC28F445A}" presName="circle3" presStyleLbl="node1" presStyleIdx="2" presStyleCnt="3"/>
      <dgm:spPr>
        <a:solidFill>
          <a:srgbClr val="FFFF00"/>
        </a:solidFill>
      </dgm:spPr>
    </dgm:pt>
    <dgm:pt modelId="{12E4E89C-49E7-405B-BFF3-92352E7755AE}" type="pres">
      <dgm:prSet presAssocID="{2A1B597B-2687-411F-A8A9-AF2BC28F445A}" presName="rect3" presStyleLbl="alignAcc1" presStyleIdx="2" presStyleCnt="3"/>
      <dgm:spPr/>
    </dgm:pt>
    <dgm:pt modelId="{7D213B9B-0855-410C-9B90-0825AED55B66}" type="pres">
      <dgm:prSet presAssocID="{EB2CE5C5-8296-4DA3-A987-8B56335CDCB4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6E30DFAC-8DB9-4319-8522-FD9AC76CFC76}" type="pres">
      <dgm:prSet presAssocID="{EB2CE5C5-8296-4DA3-A987-8B56335CDCB4}" presName="rect1ChTx" presStyleLbl="alignAcc1" presStyleIdx="2" presStyleCnt="3">
        <dgm:presLayoutVars>
          <dgm:bulletEnabled val="1"/>
        </dgm:presLayoutVars>
      </dgm:prSet>
      <dgm:spPr/>
    </dgm:pt>
    <dgm:pt modelId="{E0D1E477-2277-4693-B021-11D3E50377AB}" type="pres">
      <dgm:prSet presAssocID="{247ACEDE-7EE8-4902-8D1F-C2856A33253A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64E26535-D92B-4380-A0D7-C8D29CC26175}" type="pres">
      <dgm:prSet presAssocID="{247ACEDE-7EE8-4902-8D1F-C2856A33253A}" presName="rect2ChTx" presStyleLbl="alignAcc1" presStyleIdx="2" presStyleCnt="3">
        <dgm:presLayoutVars>
          <dgm:bulletEnabled val="1"/>
        </dgm:presLayoutVars>
      </dgm:prSet>
      <dgm:spPr/>
    </dgm:pt>
    <dgm:pt modelId="{7680B8D1-73A9-42AE-ACF9-9CEC49EFDDFE}" type="pres">
      <dgm:prSet presAssocID="{2A1B597B-2687-411F-A8A9-AF2BC28F445A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ACD3A1D3-684C-4E2E-8E39-D98DB317047A}" type="pres">
      <dgm:prSet presAssocID="{2A1B597B-2687-411F-A8A9-AF2BC28F445A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2B68441B-E112-4B9C-9ACD-38191641AA26}" srcId="{2A1B597B-2687-411F-A8A9-AF2BC28F445A}" destId="{2459D08B-74F3-4BEF-8A45-6FF3C7D570DA}" srcOrd="1" destOrd="0" parTransId="{9138CBFF-6A49-4438-AD30-4FD2B03A5CE8}" sibTransId="{213A47AE-70D3-4E73-83C2-BEBB35F214D2}"/>
    <dgm:cxn modelId="{CA26451E-3E46-4FE9-A663-FEFE0717A45D}" srcId="{E65A229D-F1B0-496F-8B24-26A4BA2B41E6}" destId="{2A1B597B-2687-411F-A8A9-AF2BC28F445A}" srcOrd="2" destOrd="0" parTransId="{DF02A880-AF2B-4CFA-914D-038FDF6AB202}" sibTransId="{34A697DF-E6B2-4704-B92F-079B280DCD00}"/>
    <dgm:cxn modelId="{167FF83F-B471-4A33-AF35-9DB548FB4838}" type="presOf" srcId="{162E05AB-9AA9-424F-A50A-94A5F2827F14}" destId="{64E26535-D92B-4380-A0D7-C8D29CC26175}" srcOrd="0" destOrd="0" presId="urn:microsoft.com/office/officeart/2005/8/layout/target3"/>
    <dgm:cxn modelId="{7617005E-BB81-4620-B491-5E1EC238F6B1}" type="presOf" srcId="{75134EDB-104E-4BDA-9D24-784770325A2F}" destId="{6E30DFAC-8DB9-4319-8522-FD9AC76CFC76}" srcOrd="0" destOrd="0" presId="urn:microsoft.com/office/officeart/2005/8/layout/target3"/>
    <dgm:cxn modelId="{8EF6F943-CDFE-4956-8219-CF3421C60870}" type="presOf" srcId="{9B9E7F56-2074-47CE-93C2-45954408ADDB}" destId="{64E26535-D92B-4380-A0D7-C8D29CC26175}" srcOrd="0" destOrd="1" presId="urn:microsoft.com/office/officeart/2005/8/layout/target3"/>
    <dgm:cxn modelId="{14167646-DA08-4DB9-8DCA-5B6F41C328C0}" type="presOf" srcId="{E65A229D-F1B0-496F-8B24-26A4BA2B41E6}" destId="{CEE75A46-5CDE-4E7C-8F62-844546C5338E}" srcOrd="0" destOrd="0" presId="urn:microsoft.com/office/officeart/2005/8/layout/target3"/>
    <dgm:cxn modelId="{4ED07873-776F-493E-B078-6DD021860EC1}" srcId="{E65A229D-F1B0-496F-8B24-26A4BA2B41E6}" destId="{EB2CE5C5-8296-4DA3-A987-8B56335CDCB4}" srcOrd="0" destOrd="0" parTransId="{9FAE445B-700B-4FDA-8EAF-9ADCEFA5A802}" sibTransId="{23EC3FB4-ABA4-4570-BFF2-39113BA90E5F}"/>
    <dgm:cxn modelId="{59D9D053-BB5D-4696-88A9-948E3312C8C3}" srcId="{E65A229D-F1B0-496F-8B24-26A4BA2B41E6}" destId="{247ACEDE-7EE8-4902-8D1F-C2856A33253A}" srcOrd="1" destOrd="0" parTransId="{1A5B2C78-BC94-4368-81B9-8577854B5B94}" sibTransId="{67672EF5-0060-41D0-BD8F-CD74DB072DE9}"/>
    <dgm:cxn modelId="{8F1BBB74-2C9C-4DB2-B954-13C063BCDC7C}" srcId="{EB2CE5C5-8296-4DA3-A987-8B56335CDCB4}" destId="{75134EDB-104E-4BDA-9D24-784770325A2F}" srcOrd="0" destOrd="0" parTransId="{F8E923AF-EB68-4303-9B36-02BFD51C60A8}" sibTransId="{0479F25C-3587-431E-BB97-791367E061BB}"/>
    <dgm:cxn modelId="{C4B28677-BE20-4D94-A4F0-7768B4C3E7E4}" type="presOf" srcId="{EB2CE5C5-8296-4DA3-A987-8B56335CDCB4}" destId="{E694411B-018A-4F24-93D1-5CABBBD79D74}" srcOrd="0" destOrd="0" presId="urn:microsoft.com/office/officeart/2005/8/layout/target3"/>
    <dgm:cxn modelId="{0FC5327C-D59B-42A5-9CC5-52488BEF1337}" type="presOf" srcId="{B63A38F4-9CA4-4DA2-B26C-406BCBB5BE76}" destId="{6E30DFAC-8DB9-4319-8522-FD9AC76CFC76}" srcOrd="0" destOrd="1" presId="urn:microsoft.com/office/officeart/2005/8/layout/target3"/>
    <dgm:cxn modelId="{3960188C-86C9-4AC4-B89B-06D8F1E6C16D}" srcId="{247ACEDE-7EE8-4902-8D1F-C2856A33253A}" destId="{162E05AB-9AA9-424F-A50A-94A5F2827F14}" srcOrd="0" destOrd="0" parTransId="{E62E3A82-C6A1-4F24-B17D-519A35C47E45}" sibTransId="{FA679A76-AC6E-4485-82F6-8FB104B34DC8}"/>
    <dgm:cxn modelId="{46FF218F-4F1E-4690-990F-CBCDBF160A14}" type="presOf" srcId="{EB2CE5C5-8296-4DA3-A987-8B56335CDCB4}" destId="{7D213B9B-0855-410C-9B90-0825AED55B66}" srcOrd="1" destOrd="0" presId="urn:microsoft.com/office/officeart/2005/8/layout/target3"/>
    <dgm:cxn modelId="{ED98B899-6C73-4001-9D64-74C0FE64BFA7}" type="presOf" srcId="{2459D08B-74F3-4BEF-8A45-6FF3C7D570DA}" destId="{ACD3A1D3-684C-4E2E-8E39-D98DB317047A}" srcOrd="0" destOrd="1" presId="urn:microsoft.com/office/officeart/2005/8/layout/target3"/>
    <dgm:cxn modelId="{DF5D25AF-0EB5-4D34-AEFD-43BD153DD364}" type="presOf" srcId="{247ACEDE-7EE8-4902-8D1F-C2856A33253A}" destId="{E0D1E477-2277-4693-B021-11D3E50377AB}" srcOrd="1" destOrd="0" presId="urn:microsoft.com/office/officeart/2005/8/layout/target3"/>
    <dgm:cxn modelId="{C8405CBB-6C65-44F7-AD2C-041D3F30D33B}" type="presOf" srcId="{52B6649C-9CCA-45A6-9FDC-91E6338E0168}" destId="{ACD3A1D3-684C-4E2E-8E39-D98DB317047A}" srcOrd="0" destOrd="0" presId="urn:microsoft.com/office/officeart/2005/8/layout/target3"/>
    <dgm:cxn modelId="{0AC7ABCD-D215-46D3-9C1F-4A6156C71BF8}" srcId="{2A1B597B-2687-411F-A8A9-AF2BC28F445A}" destId="{52B6649C-9CCA-45A6-9FDC-91E6338E0168}" srcOrd="0" destOrd="0" parTransId="{8E238A69-E624-45BA-9D57-13F7CDC32D2A}" sibTransId="{183171C8-72FD-4F24-9915-596F3A29AC08}"/>
    <dgm:cxn modelId="{D960F5D8-7540-4F5D-AF2E-333DAD002CE8}" srcId="{EB2CE5C5-8296-4DA3-A987-8B56335CDCB4}" destId="{B63A38F4-9CA4-4DA2-B26C-406BCBB5BE76}" srcOrd="1" destOrd="0" parTransId="{9CBB7D1C-E4F2-4FB8-8426-5A09C6F9DDDB}" sibTransId="{6BD91BD5-4B60-48CE-91D5-AD9585B094DE}"/>
    <dgm:cxn modelId="{DEBF9CDD-503E-41C7-976D-920CECA9F0B2}" type="presOf" srcId="{247ACEDE-7EE8-4902-8D1F-C2856A33253A}" destId="{99E21E3B-F167-41E8-BA65-24C631182EEC}" srcOrd="0" destOrd="0" presId="urn:microsoft.com/office/officeart/2005/8/layout/target3"/>
    <dgm:cxn modelId="{2C572FE1-14DB-4834-9607-24475182B2B8}" type="presOf" srcId="{2A1B597B-2687-411F-A8A9-AF2BC28F445A}" destId="{12E4E89C-49E7-405B-BFF3-92352E7755AE}" srcOrd="0" destOrd="0" presId="urn:microsoft.com/office/officeart/2005/8/layout/target3"/>
    <dgm:cxn modelId="{1C21BAEF-0032-4384-9BA4-CD3D313DB0AA}" srcId="{247ACEDE-7EE8-4902-8D1F-C2856A33253A}" destId="{9B9E7F56-2074-47CE-93C2-45954408ADDB}" srcOrd="1" destOrd="0" parTransId="{D93BE3B5-E3BC-41E6-A67B-A770AEFB38AF}" sibTransId="{8A3D8061-990D-47AF-A85D-2E8F5F3BC2DB}"/>
    <dgm:cxn modelId="{BD8772F9-486A-4159-B6EC-985E53DA1534}" type="presOf" srcId="{2A1B597B-2687-411F-A8A9-AF2BC28F445A}" destId="{7680B8D1-73A9-42AE-ACF9-9CEC49EFDDFE}" srcOrd="1" destOrd="0" presId="urn:microsoft.com/office/officeart/2005/8/layout/target3"/>
    <dgm:cxn modelId="{DBF2520E-4B1F-4EBA-B626-ADA12F8FEED9}" type="presParOf" srcId="{CEE75A46-5CDE-4E7C-8F62-844546C5338E}" destId="{1CBCA767-701F-4BB3-9030-2A8F2DA6C4E4}" srcOrd="0" destOrd="0" presId="urn:microsoft.com/office/officeart/2005/8/layout/target3"/>
    <dgm:cxn modelId="{36F7C930-9D3C-411D-98B1-DEAB1E191942}" type="presParOf" srcId="{CEE75A46-5CDE-4E7C-8F62-844546C5338E}" destId="{E031D1B1-DB4B-43E0-9767-89FB03EC1841}" srcOrd="1" destOrd="0" presId="urn:microsoft.com/office/officeart/2005/8/layout/target3"/>
    <dgm:cxn modelId="{84099C5A-8799-423E-941B-74B96F415259}" type="presParOf" srcId="{CEE75A46-5CDE-4E7C-8F62-844546C5338E}" destId="{E694411B-018A-4F24-93D1-5CABBBD79D74}" srcOrd="2" destOrd="0" presId="urn:microsoft.com/office/officeart/2005/8/layout/target3"/>
    <dgm:cxn modelId="{2D368F0E-B0F8-4BE4-8276-F4352141B89A}" type="presParOf" srcId="{CEE75A46-5CDE-4E7C-8F62-844546C5338E}" destId="{4F0B7089-F96C-4A3E-A174-F14F4FEC2DB4}" srcOrd="3" destOrd="0" presId="urn:microsoft.com/office/officeart/2005/8/layout/target3"/>
    <dgm:cxn modelId="{0C817E00-A38A-41C2-AE3A-5B4578C301FC}" type="presParOf" srcId="{CEE75A46-5CDE-4E7C-8F62-844546C5338E}" destId="{257701D2-9DE2-4F71-AA82-78ED68A9FC80}" srcOrd="4" destOrd="0" presId="urn:microsoft.com/office/officeart/2005/8/layout/target3"/>
    <dgm:cxn modelId="{16E74C98-22E5-4885-9F44-02DFF532782F}" type="presParOf" srcId="{CEE75A46-5CDE-4E7C-8F62-844546C5338E}" destId="{99E21E3B-F167-41E8-BA65-24C631182EEC}" srcOrd="5" destOrd="0" presId="urn:microsoft.com/office/officeart/2005/8/layout/target3"/>
    <dgm:cxn modelId="{24822734-BD49-47CA-BF57-8B56AD4EBA72}" type="presParOf" srcId="{CEE75A46-5CDE-4E7C-8F62-844546C5338E}" destId="{8CA4FA6A-0279-43A2-8427-A0E14A559FA5}" srcOrd="6" destOrd="0" presId="urn:microsoft.com/office/officeart/2005/8/layout/target3"/>
    <dgm:cxn modelId="{200BEC6C-ED0F-4B13-9D18-AF0B4076AAB5}" type="presParOf" srcId="{CEE75A46-5CDE-4E7C-8F62-844546C5338E}" destId="{90ACDB93-C12D-4850-B199-8C9AB16FBCF7}" srcOrd="7" destOrd="0" presId="urn:microsoft.com/office/officeart/2005/8/layout/target3"/>
    <dgm:cxn modelId="{69E2C2F6-6FA0-4A45-8304-A51258DD3A2D}" type="presParOf" srcId="{CEE75A46-5CDE-4E7C-8F62-844546C5338E}" destId="{12E4E89C-49E7-405B-BFF3-92352E7755AE}" srcOrd="8" destOrd="0" presId="urn:microsoft.com/office/officeart/2005/8/layout/target3"/>
    <dgm:cxn modelId="{1EBB4E19-093C-4BA1-9D21-D9E21442CAA6}" type="presParOf" srcId="{CEE75A46-5CDE-4E7C-8F62-844546C5338E}" destId="{7D213B9B-0855-410C-9B90-0825AED55B66}" srcOrd="9" destOrd="0" presId="urn:microsoft.com/office/officeart/2005/8/layout/target3"/>
    <dgm:cxn modelId="{46BB1806-1672-4AE6-9974-97F5B85889BD}" type="presParOf" srcId="{CEE75A46-5CDE-4E7C-8F62-844546C5338E}" destId="{6E30DFAC-8DB9-4319-8522-FD9AC76CFC76}" srcOrd="10" destOrd="0" presId="urn:microsoft.com/office/officeart/2005/8/layout/target3"/>
    <dgm:cxn modelId="{CBB7F4AF-32C0-4771-9706-B5DDAAFCC08A}" type="presParOf" srcId="{CEE75A46-5CDE-4E7C-8F62-844546C5338E}" destId="{E0D1E477-2277-4693-B021-11D3E50377AB}" srcOrd="11" destOrd="0" presId="urn:microsoft.com/office/officeart/2005/8/layout/target3"/>
    <dgm:cxn modelId="{75DC4564-5F27-45DD-B622-35E082A23DAB}" type="presParOf" srcId="{CEE75A46-5CDE-4E7C-8F62-844546C5338E}" destId="{64E26535-D92B-4380-A0D7-C8D29CC26175}" srcOrd="12" destOrd="0" presId="urn:microsoft.com/office/officeart/2005/8/layout/target3"/>
    <dgm:cxn modelId="{72E450E4-9062-4488-BB67-ABC5ED45D9AC}" type="presParOf" srcId="{CEE75A46-5CDE-4E7C-8F62-844546C5338E}" destId="{7680B8D1-73A9-42AE-ACF9-9CEC49EFDDFE}" srcOrd="13" destOrd="0" presId="urn:microsoft.com/office/officeart/2005/8/layout/target3"/>
    <dgm:cxn modelId="{8A328D62-B7A6-4C97-B0F0-415BEC34F5D6}" type="presParOf" srcId="{CEE75A46-5CDE-4E7C-8F62-844546C5338E}" destId="{ACD3A1D3-684C-4E2E-8E39-D98DB317047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05194-BB1E-44EF-80BE-27B9C564A43A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1"/>
              </a:solidFill>
            </a:rPr>
            <a:t>Father</a:t>
          </a:r>
        </a:p>
      </dsp:txBody>
      <dsp:txXfrm>
        <a:off x="3119088" y="531800"/>
        <a:ext cx="1991423" cy="1222010"/>
      </dsp:txXfrm>
    </dsp:sp>
    <dsp:sp modelId="{53EB8942-1E91-474A-886C-89EF448C22FC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1"/>
              </a:solidFill>
            </a:rPr>
            <a:t>Holy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1"/>
              </a:solidFill>
            </a:rPr>
            <a:t>Spirit</a:t>
          </a:r>
        </a:p>
      </dsp:txBody>
      <dsp:txXfrm>
        <a:off x="4567396" y="2455334"/>
        <a:ext cx="1629346" cy="1493567"/>
      </dsp:txXfrm>
    </dsp:sp>
    <dsp:sp modelId="{AD68230B-99DD-4EA8-8C62-2EF39604ED9C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1"/>
              </a:solidFill>
            </a:rPr>
            <a:t>Son</a:t>
          </a:r>
        </a:p>
      </dsp:txBody>
      <dsp:txXfrm>
        <a:off x="2032857" y="2455334"/>
        <a:ext cx="1629346" cy="1493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86E70-AA38-452C-A1C3-3AC622FAB503}">
      <dsp:nvSpPr>
        <dsp:cNvPr id="0" name=""/>
        <dsp:cNvSpPr/>
      </dsp:nvSpPr>
      <dsp:spPr>
        <a:xfrm>
          <a:off x="1295407" y="1131490"/>
          <a:ext cx="3394472" cy="3394472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539CF-5F52-4D8D-80BC-14C2FF5989A4}">
      <dsp:nvSpPr>
        <dsp:cNvPr id="0" name=""/>
        <dsp:cNvSpPr/>
      </dsp:nvSpPr>
      <dsp:spPr>
        <a:xfrm>
          <a:off x="1964967" y="1810385"/>
          <a:ext cx="2036683" cy="203668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958CB-54F1-4A7D-ADA5-3ED17F7FFC1C}">
      <dsp:nvSpPr>
        <dsp:cNvPr id="0" name=""/>
        <dsp:cNvSpPr/>
      </dsp:nvSpPr>
      <dsp:spPr>
        <a:xfrm>
          <a:off x="2643862" y="2489279"/>
          <a:ext cx="678894" cy="67889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6EE6C-6049-47E6-AADF-A623874AD619}">
      <dsp:nvSpPr>
        <dsp:cNvPr id="0" name=""/>
        <dsp:cNvSpPr/>
      </dsp:nvSpPr>
      <dsp:spPr>
        <a:xfrm>
          <a:off x="5246290" y="0"/>
          <a:ext cx="1697236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59690" rIns="59690" bIns="5969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solidFill>
                <a:schemeClr val="bg1"/>
              </a:solidFill>
            </a:rPr>
            <a:t>Spirit</a:t>
          </a:r>
          <a:endParaRPr lang="en-US" sz="4700" kern="1200" dirty="0"/>
        </a:p>
      </dsp:txBody>
      <dsp:txXfrm>
        <a:off x="5246290" y="0"/>
        <a:ext cx="1697236" cy="990054"/>
      </dsp:txXfrm>
    </dsp:sp>
    <dsp:sp modelId="{0988FA02-37F7-4FEE-B273-4BB3D6F7F027}">
      <dsp:nvSpPr>
        <dsp:cNvPr id="0" name=""/>
        <dsp:cNvSpPr/>
      </dsp:nvSpPr>
      <dsp:spPr>
        <a:xfrm>
          <a:off x="4821981" y="495027"/>
          <a:ext cx="42430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B7956-941C-4289-ADBB-DEC052B86673}">
      <dsp:nvSpPr>
        <dsp:cNvPr id="0" name=""/>
        <dsp:cNvSpPr/>
      </dsp:nvSpPr>
      <dsp:spPr>
        <a:xfrm rot="5400000">
          <a:off x="2735229" y="743672"/>
          <a:ext cx="2333133" cy="1836975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001D2-86A8-4149-B598-26E72C09D38E}">
      <dsp:nvSpPr>
        <dsp:cNvPr id="0" name=""/>
        <dsp:cNvSpPr/>
      </dsp:nvSpPr>
      <dsp:spPr>
        <a:xfrm>
          <a:off x="5246290" y="990054"/>
          <a:ext cx="1697236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59690" rIns="59690" bIns="5969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solidFill>
                <a:schemeClr val="bg1"/>
              </a:solidFill>
            </a:rPr>
            <a:t>Soul</a:t>
          </a:r>
        </a:p>
      </dsp:txBody>
      <dsp:txXfrm>
        <a:off x="5246290" y="990054"/>
        <a:ext cx="1697236" cy="990054"/>
      </dsp:txXfrm>
    </dsp:sp>
    <dsp:sp modelId="{309CC4A9-B698-4E02-BE44-4460E0F3D8D3}">
      <dsp:nvSpPr>
        <dsp:cNvPr id="0" name=""/>
        <dsp:cNvSpPr/>
      </dsp:nvSpPr>
      <dsp:spPr>
        <a:xfrm>
          <a:off x="4821981" y="1485081"/>
          <a:ext cx="42430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5D0E7-D084-4F55-9F9B-A5907A010EB2}">
      <dsp:nvSpPr>
        <dsp:cNvPr id="0" name=""/>
        <dsp:cNvSpPr/>
      </dsp:nvSpPr>
      <dsp:spPr>
        <a:xfrm rot="5400000">
          <a:off x="3236027" y="1718281"/>
          <a:ext cx="1818079" cy="1350434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CDDBC-3D15-473C-A116-5E47D99C3A5B}">
      <dsp:nvSpPr>
        <dsp:cNvPr id="0" name=""/>
        <dsp:cNvSpPr/>
      </dsp:nvSpPr>
      <dsp:spPr>
        <a:xfrm>
          <a:off x="5246290" y="1980108"/>
          <a:ext cx="1697236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59690" rIns="59690" bIns="5969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solidFill>
                <a:schemeClr val="bg1"/>
              </a:solidFill>
            </a:rPr>
            <a:t>Body</a:t>
          </a:r>
        </a:p>
      </dsp:txBody>
      <dsp:txXfrm>
        <a:off x="5246290" y="1980108"/>
        <a:ext cx="1697236" cy="990054"/>
      </dsp:txXfrm>
    </dsp:sp>
    <dsp:sp modelId="{B96BD57A-1D78-4FFF-891A-22A1A5A43EA6}">
      <dsp:nvSpPr>
        <dsp:cNvPr id="0" name=""/>
        <dsp:cNvSpPr/>
      </dsp:nvSpPr>
      <dsp:spPr>
        <a:xfrm>
          <a:off x="4821981" y="2475136"/>
          <a:ext cx="42430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01447-2898-4C39-986C-42E29BCA6869}">
      <dsp:nvSpPr>
        <dsp:cNvPr id="0" name=""/>
        <dsp:cNvSpPr/>
      </dsp:nvSpPr>
      <dsp:spPr>
        <a:xfrm rot="5400000">
          <a:off x="3737447" y="2692099"/>
          <a:ext cx="1298951" cy="863893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CA767-701F-4BB3-9030-2A8F2DA6C4E4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4411B-018A-4F24-93D1-5CABBBD79D74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Body</a:t>
          </a:r>
        </a:p>
      </dsp:txBody>
      <dsp:txXfrm>
        <a:off x="2262981" y="0"/>
        <a:ext cx="2983309" cy="1357791"/>
      </dsp:txXfrm>
    </dsp:sp>
    <dsp:sp modelId="{257701D2-9DE2-4F71-AA82-78ED68A9FC80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21E3B-F167-41E8-BA65-24C631182EEC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Soul</a:t>
          </a:r>
        </a:p>
      </dsp:txBody>
      <dsp:txXfrm>
        <a:off x="2262981" y="1357791"/>
        <a:ext cx="2983309" cy="1357787"/>
      </dsp:txXfrm>
    </dsp:sp>
    <dsp:sp modelId="{90ACDB93-C12D-4850-B199-8C9AB16FBCF7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4E89C-49E7-405B-BFF3-92352E7755AE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Spirit</a:t>
          </a:r>
        </a:p>
      </dsp:txBody>
      <dsp:txXfrm>
        <a:off x="2262981" y="2715579"/>
        <a:ext cx="2983309" cy="1357787"/>
      </dsp:txXfrm>
    </dsp:sp>
    <dsp:sp modelId="{6E30DFAC-8DB9-4319-8522-FD9AC76CFC76}">
      <dsp:nvSpPr>
        <dsp:cNvPr id="0" name=""/>
        <dsp:cNvSpPr/>
      </dsp:nvSpPr>
      <dsp:spPr>
        <a:xfrm>
          <a:off x="5246290" y="0"/>
          <a:ext cx="2983309" cy="13577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Physical Faculties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 dirty="0"/>
            <a:t>(</a:t>
          </a:r>
          <a:r>
            <a:rPr lang="en-US" sz="2400" b="1" kern="1200" dirty="0"/>
            <a:t>World Awareness)</a:t>
          </a:r>
          <a:endParaRPr lang="en-US" sz="2600" b="1" kern="1200" dirty="0"/>
        </a:p>
      </dsp:txBody>
      <dsp:txXfrm>
        <a:off x="5246290" y="0"/>
        <a:ext cx="2983309" cy="1357791"/>
      </dsp:txXfrm>
    </dsp:sp>
    <dsp:sp modelId="{64E26535-D92B-4380-A0D7-C8D29CC26175}">
      <dsp:nvSpPr>
        <dsp:cNvPr id="0" name=""/>
        <dsp:cNvSpPr/>
      </dsp:nvSpPr>
      <dsp:spPr>
        <a:xfrm>
          <a:off x="5246290" y="1357791"/>
          <a:ext cx="29833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Psychological Faculties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 dirty="0"/>
            <a:t>(Self Awareness)</a:t>
          </a:r>
        </a:p>
      </dsp:txBody>
      <dsp:txXfrm>
        <a:off x="5246290" y="1357791"/>
        <a:ext cx="2983309" cy="1357787"/>
      </dsp:txXfrm>
    </dsp:sp>
    <dsp:sp modelId="{ACD3A1D3-684C-4E2E-8E39-D98DB317047A}">
      <dsp:nvSpPr>
        <dsp:cNvPr id="0" name=""/>
        <dsp:cNvSpPr/>
      </dsp:nvSpPr>
      <dsp:spPr>
        <a:xfrm>
          <a:off x="5246290" y="2715579"/>
          <a:ext cx="29833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Spiritual Faculties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 dirty="0"/>
            <a:t>(God Awareness)</a:t>
          </a:r>
        </a:p>
      </dsp:txBody>
      <dsp:txXfrm>
        <a:off x="5246290" y="2715579"/>
        <a:ext cx="2983309" cy="1357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3409-D8C6-410F-A4B2-5AE66CF8A4E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0D09-7C62-415A-9FBF-D87F20F4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3409-D8C6-410F-A4B2-5AE66CF8A4E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0D09-7C62-415A-9FBF-D87F20F4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3409-D8C6-410F-A4B2-5AE66CF8A4E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0D09-7C62-415A-9FBF-D87F20F4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3409-D8C6-410F-A4B2-5AE66CF8A4E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0D09-7C62-415A-9FBF-D87F20F4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3409-D8C6-410F-A4B2-5AE66CF8A4E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0D09-7C62-415A-9FBF-D87F20F4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3409-D8C6-410F-A4B2-5AE66CF8A4E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0D09-7C62-415A-9FBF-D87F20F4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3409-D8C6-410F-A4B2-5AE66CF8A4E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0D09-7C62-415A-9FBF-D87F20F4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3409-D8C6-410F-A4B2-5AE66CF8A4E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0D09-7C62-415A-9FBF-D87F20F4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3409-D8C6-410F-A4B2-5AE66CF8A4E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0D09-7C62-415A-9FBF-D87F20F4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3409-D8C6-410F-A4B2-5AE66CF8A4E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0D09-7C62-415A-9FBF-D87F20F4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3409-D8C6-410F-A4B2-5AE66CF8A4E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0D09-7C62-415A-9FBF-D87F20F4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D3409-D8C6-410F-A4B2-5AE66CF8A4E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10D09-7C62-415A-9FBF-D87F20F4F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WAV"/><Relationship Id="rId2" Type="http://schemas.microsoft.com/office/2007/relationships/media" Target="../media/media22.WAV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WAV"/><Relationship Id="rId1" Type="http://schemas.microsoft.com/office/2007/relationships/media" Target="../media/media31.WAV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2" Type="http://schemas.microsoft.com/office/2007/relationships/media" Target="../media/media6.WAV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2" Type="http://schemas.microsoft.com/office/2007/relationships/media" Target="../media/media8.WAV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Hope Program Online Class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Hope Program Class on “Relationships”</a:t>
            </a:r>
          </a:p>
          <a:p>
            <a:r>
              <a:rPr lang="en-US" dirty="0"/>
              <a:t>Lesson Outline of Topics </a:t>
            </a:r>
          </a:p>
          <a:p>
            <a:pPr algn="ctr">
              <a:buNone/>
            </a:pPr>
            <a:r>
              <a:rPr lang="en-US" sz="6600" dirty="0">
                <a:solidFill>
                  <a:schemeClr val="bg1"/>
                </a:solidFill>
              </a:rPr>
              <a:t>“Relationships”</a:t>
            </a:r>
            <a:endParaRPr lang="en-US" sz="6600" dirty="0"/>
          </a:p>
        </p:txBody>
      </p:sp>
      <p:pic>
        <p:nvPicPr>
          <p:cNvPr id="9" name="~PP257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 have Three Sets of Faculties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Physical Faculties  </a:t>
            </a:r>
            <a:r>
              <a:rPr lang="en-US" dirty="0">
                <a:solidFill>
                  <a:schemeClr val="bg1"/>
                </a:solidFill>
              </a:rPr>
              <a:t>-  We interact with the physical world through our body senses: seeing, feeling, hearing, smelling, tasting.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Psychological Faculties </a:t>
            </a:r>
            <a:r>
              <a:rPr lang="en-US" dirty="0">
                <a:solidFill>
                  <a:schemeClr val="bg1"/>
                </a:solidFill>
              </a:rPr>
              <a:t>– personality, reasoning, mind, will, emotions, memory, making choices.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Spiritual Faculties </a:t>
            </a:r>
            <a:r>
              <a:rPr lang="en-US" dirty="0">
                <a:solidFill>
                  <a:schemeClr val="bg1"/>
                </a:solidFill>
              </a:rPr>
              <a:t>-  We interact with God through our spirit: conscience,  prayer, worship, faith, hope, wisdom, discernment.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~PP299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</a:rPr>
              <a:t>How Do Relationships Affect Me?</a:t>
            </a:r>
          </a:p>
        </p:txBody>
      </p:sp>
      <p:pic>
        <p:nvPicPr>
          <p:cNvPr id="13" name="~PP44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/>
              <a:t> </a:t>
            </a:r>
            <a:r>
              <a:rPr lang="en-US" sz="2400" dirty="0"/>
              <a:t>Bonds That Make A Right Relationship</a:t>
            </a:r>
          </a:p>
        </p:txBody>
      </p:sp>
      <p:pic>
        <p:nvPicPr>
          <p:cNvPr id="4" name="Content Placeholder 3" descr="Relationship Diagram 1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2148118" y="1371600"/>
            <a:ext cx="4847764" cy="5105400"/>
          </a:xfrm>
        </p:spPr>
      </p:pic>
      <p:pic>
        <p:nvPicPr>
          <p:cNvPr id="5" name="Picture 4" descr="girl stand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905000"/>
            <a:ext cx="2057400" cy="4114286"/>
          </a:xfrm>
          <a:prstGeom prst="rect">
            <a:avLst/>
          </a:prstGeom>
        </p:spPr>
      </p:pic>
      <p:pic>
        <p:nvPicPr>
          <p:cNvPr id="6" name="Picture 5" descr="man standin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18576" y="1600200"/>
            <a:ext cx="2554024" cy="4705350"/>
          </a:xfrm>
          <a:prstGeom prst="rect">
            <a:avLst/>
          </a:prstGeom>
        </p:spPr>
      </p:pic>
      <p:pic>
        <p:nvPicPr>
          <p:cNvPr id="12" name="~PP364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3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Genesis 2:24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000" i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4000" i="1" dirty="0">
                <a:solidFill>
                  <a:srgbClr val="FFFF00"/>
                </a:solidFill>
              </a:rPr>
              <a:t>“For this reason a man shall leave his father and mother, and be joined to his wife; and the two shall become one flesh”</a:t>
            </a:r>
          </a:p>
        </p:txBody>
      </p:sp>
      <p:pic>
        <p:nvPicPr>
          <p:cNvPr id="5" name="~PP102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What’s Wrong With this Relationship?</a:t>
            </a:r>
          </a:p>
        </p:txBody>
      </p:sp>
      <p:pic>
        <p:nvPicPr>
          <p:cNvPr id="4" name="Content Placeholder 3" descr="Relationship Diagram 3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2045707" y="1600200"/>
            <a:ext cx="5052586" cy="4876800"/>
          </a:xfrm>
        </p:spPr>
      </p:pic>
      <p:pic>
        <p:nvPicPr>
          <p:cNvPr id="19" name="~PP73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6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Some Relationships Can be Out of Balance</a:t>
            </a:r>
            <a:br>
              <a:rPr lang="en-US" sz="2400" dirty="0"/>
            </a:br>
            <a:r>
              <a:rPr lang="en-US" sz="2400" dirty="0"/>
              <a:t> and </a:t>
            </a:r>
            <a:br>
              <a:rPr lang="en-US" sz="2400" dirty="0"/>
            </a:br>
            <a:r>
              <a:rPr lang="en-US" sz="2400" dirty="0"/>
              <a:t>Out of Order</a:t>
            </a:r>
          </a:p>
        </p:txBody>
      </p:sp>
      <p:pic>
        <p:nvPicPr>
          <p:cNvPr id="4" name="Content Placeholder 3" descr="Relationship Diagram 3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2081618" y="1600200"/>
            <a:ext cx="5052586" cy="4876800"/>
          </a:xfr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3" name="~PP278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9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Wrong Relationship May Develop into an </a:t>
            </a:r>
            <a:br>
              <a:rPr lang="en-US" sz="2400" dirty="0"/>
            </a:br>
            <a:r>
              <a:rPr lang="en-US" sz="2400" dirty="0"/>
              <a:t>Incomplete Marriage</a:t>
            </a:r>
          </a:p>
        </p:txBody>
      </p:sp>
      <p:pic>
        <p:nvPicPr>
          <p:cNvPr id="4" name="Content Placeholder 3" descr="Relationship Diagram 2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2169184" y="1600200"/>
            <a:ext cx="4805631" cy="4525963"/>
          </a:xfrm>
        </p:spPr>
      </p:pic>
      <p:pic>
        <p:nvPicPr>
          <p:cNvPr id="13" name="~PP80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2 Corinthians 6:14-15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>
                <a:solidFill>
                  <a:srgbClr val="FFFF00"/>
                </a:solidFill>
              </a:rPr>
              <a:t>“ Do not be bound together with unbelievers; for what partnership have righteousness with lawlessness, or what fellowship has light with darkness?”</a:t>
            </a:r>
          </a:p>
          <a:p>
            <a:pPr>
              <a:buNone/>
            </a:pPr>
            <a:endParaRPr lang="en-US" i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FFFF00"/>
                </a:solidFill>
              </a:rPr>
              <a:t>v15b  “…..or what has a believer in common with an unbeliever?”</a:t>
            </a:r>
          </a:p>
        </p:txBody>
      </p:sp>
      <p:pic>
        <p:nvPicPr>
          <p:cNvPr id="4" name="~PP311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1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4000" i="1" dirty="0">
                <a:solidFill>
                  <a:schemeClr val="bg1"/>
                </a:solidFill>
              </a:rPr>
              <a:t>Thessalonians 4:3-5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>
                <a:solidFill>
                  <a:srgbClr val="FFFF00"/>
                </a:solidFill>
              </a:rPr>
              <a:t>“For this is the will of God, your sanctification; that is, that you abstain from sexual immorality; </a:t>
            </a:r>
          </a:p>
          <a:p>
            <a:pPr>
              <a:buNone/>
            </a:pPr>
            <a:endParaRPr lang="en-US" i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FFFF00"/>
                </a:solidFill>
              </a:rPr>
              <a:t>that each of you know how to possess his own vessel in sanctification and honor, </a:t>
            </a:r>
          </a:p>
          <a:p>
            <a:pPr>
              <a:buNone/>
            </a:pPr>
            <a:endParaRPr lang="en-US" i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FFFF00"/>
                </a:solidFill>
              </a:rPr>
              <a:t>not in lustful passion, like the Gentiles who do not know God…”</a:t>
            </a:r>
          </a:p>
        </p:txBody>
      </p:sp>
      <p:pic>
        <p:nvPicPr>
          <p:cNvPr id="5" name="~PP309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4" name="Content Placeholder 3" descr="Relationship Diagram 4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2133600" y="1600200"/>
            <a:ext cx="4874760" cy="4800600"/>
          </a:xfrm>
          <a:noFill/>
        </p:spPr>
      </p:pic>
      <p:sp>
        <p:nvSpPr>
          <p:cNvPr id="7" name="Rectangle 6"/>
          <p:cNvSpPr/>
          <p:nvPr/>
        </p:nvSpPr>
        <p:spPr bwMode="white">
          <a:xfrm>
            <a:off x="3886200" y="2057400"/>
            <a:ext cx="1219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white">
          <a:xfrm>
            <a:off x="4343400" y="2438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~PP263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848600" cy="4191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God’s Design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 for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Relationships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Lesson 1</a:t>
            </a:r>
          </a:p>
        </p:txBody>
      </p:sp>
      <p:pic>
        <p:nvPicPr>
          <p:cNvPr id="8" name="~PP380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 Spiritual Bond – Little Hope for a Healthy Relationship</a:t>
            </a:r>
          </a:p>
        </p:txBody>
      </p:sp>
      <p:pic>
        <p:nvPicPr>
          <p:cNvPr id="4" name="Content Placeholder 3" descr="Relationship Diagram 4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2134620" y="1600200"/>
            <a:ext cx="4874760" cy="4800600"/>
          </a:xfrm>
        </p:spPr>
      </p:pic>
      <p:pic>
        <p:nvPicPr>
          <p:cNvPr id="5" name="~PP343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7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/>
              <a:t> </a:t>
            </a:r>
            <a:r>
              <a:rPr lang="en-US" sz="2400" dirty="0"/>
              <a:t>Bonds That Make A Right Relationship</a:t>
            </a:r>
          </a:p>
        </p:txBody>
      </p:sp>
      <p:pic>
        <p:nvPicPr>
          <p:cNvPr id="4" name="Content Placeholder 3" descr="Relationship Diagram 1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2148118" y="1371600"/>
            <a:ext cx="4847764" cy="5105400"/>
          </a:xfrm>
        </p:spPr>
      </p:pic>
      <p:pic>
        <p:nvPicPr>
          <p:cNvPr id="5" name="Picture 4" descr="girl stand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905000"/>
            <a:ext cx="2057400" cy="4114286"/>
          </a:xfrm>
          <a:prstGeom prst="rect">
            <a:avLst/>
          </a:prstGeom>
        </p:spPr>
      </p:pic>
      <p:pic>
        <p:nvPicPr>
          <p:cNvPr id="6" name="Picture 5" descr="man standin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18576" y="1600200"/>
            <a:ext cx="2554024" cy="4705350"/>
          </a:xfrm>
          <a:prstGeom prst="rect">
            <a:avLst/>
          </a:prstGeom>
        </p:spPr>
      </p:pic>
      <p:pic>
        <p:nvPicPr>
          <p:cNvPr id="11" name="~PP264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79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How Can I Have the Kind of Relationship That God Desires?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Become “reborn” in your spirit by placing your faith and trust in Jesus Christ as your Savior.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~PP404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5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John 3:16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>
                <a:solidFill>
                  <a:srgbClr val="FFFF00"/>
                </a:solidFill>
              </a:rPr>
              <a:t>  </a:t>
            </a:r>
          </a:p>
          <a:p>
            <a:pPr>
              <a:buNone/>
            </a:pP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sz="4000" i="1" dirty="0">
                <a:solidFill>
                  <a:schemeClr val="bg1"/>
                </a:solidFill>
              </a:rPr>
              <a:t>"For God so loved the world, that He gave His only begotten Son, that whoever </a:t>
            </a:r>
            <a:r>
              <a:rPr lang="en-US" sz="4000" i="1" dirty="0">
                <a:solidFill>
                  <a:srgbClr val="FFFF00"/>
                </a:solidFill>
              </a:rPr>
              <a:t>believes in Him</a:t>
            </a:r>
            <a:r>
              <a:rPr lang="en-US" sz="4000" i="1" dirty="0">
                <a:solidFill>
                  <a:schemeClr val="bg1"/>
                </a:solidFill>
              </a:rPr>
              <a:t> shall not perish, but have </a:t>
            </a:r>
            <a:r>
              <a:rPr lang="en-US" sz="4000" i="1" dirty="0">
                <a:solidFill>
                  <a:srgbClr val="FFFF00"/>
                </a:solidFill>
              </a:rPr>
              <a:t>eternal life</a:t>
            </a:r>
            <a:r>
              <a:rPr lang="en-US" sz="4000" i="1" dirty="0">
                <a:solidFill>
                  <a:schemeClr val="bg1"/>
                </a:solidFill>
              </a:rPr>
              <a:t>.”</a:t>
            </a:r>
          </a:p>
        </p:txBody>
      </p:sp>
      <p:pic>
        <p:nvPicPr>
          <p:cNvPr id="4" name="~PP3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3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John 1:12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>
                <a:solidFill>
                  <a:schemeClr val="bg1"/>
                </a:solidFill>
              </a:rPr>
              <a:t>  </a:t>
            </a:r>
          </a:p>
          <a:p>
            <a:pPr>
              <a:buNone/>
            </a:pP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sz="4000" i="1" dirty="0">
                <a:solidFill>
                  <a:schemeClr val="bg1"/>
                </a:solidFill>
              </a:rPr>
              <a:t>“But as many as </a:t>
            </a:r>
            <a:r>
              <a:rPr lang="en-US" sz="4000" i="1" dirty="0">
                <a:solidFill>
                  <a:srgbClr val="FFFF00"/>
                </a:solidFill>
              </a:rPr>
              <a:t>received </a:t>
            </a:r>
            <a:r>
              <a:rPr lang="en-US" sz="4000" i="1" dirty="0">
                <a:solidFill>
                  <a:schemeClr val="bg1"/>
                </a:solidFill>
              </a:rPr>
              <a:t>Him, to them He gave the right to become children of God, even to those who </a:t>
            </a:r>
            <a:r>
              <a:rPr lang="en-US" sz="4000" i="1" dirty="0">
                <a:solidFill>
                  <a:srgbClr val="FFFF00"/>
                </a:solidFill>
              </a:rPr>
              <a:t>believe </a:t>
            </a:r>
            <a:r>
              <a:rPr lang="en-US" sz="4000" i="1" dirty="0">
                <a:solidFill>
                  <a:schemeClr val="bg1"/>
                </a:solidFill>
              </a:rPr>
              <a:t>in His name,”</a:t>
            </a:r>
            <a:br>
              <a:rPr lang="en-US" i="1" dirty="0">
                <a:solidFill>
                  <a:schemeClr val="bg1"/>
                </a:solidFill>
              </a:rPr>
            </a:b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4" name="~PP13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1 John 5:10-13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>
                <a:solidFill>
                  <a:schemeClr val="bg1"/>
                </a:solidFill>
              </a:rPr>
              <a:t>  “And the testimony is this, that God has given us </a:t>
            </a:r>
            <a:r>
              <a:rPr lang="en-US" i="1" dirty="0">
                <a:solidFill>
                  <a:srgbClr val="FFFF00"/>
                </a:solidFill>
              </a:rPr>
              <a:t>eternal life</a:t>
            </a:r>
            <a:r>
              <a:rPr lang="en-US" i="1" dirty="0">
                <a:solidFill>
                  <a:schemeClr val="bg1"/>
                </a:solidFill>
              </a:rPr>
              <a:t>, and this life is in His Son.  He who has the Son has the life; he who does not have the Son of God does not have the life. </a:t>
            </a:r>
          </a:p>
          <a:p>
            <a:pPr>
              <a:buNone/>
            </a:pPr>
            <a:endParaRPr lang="en-US" i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chemeClr val="bg1"/>
                </a:solidFill>
              </a:rPr>
              <a:t>    These things I have written to you who </a:t>
            </a:r>
            <a:r>
              <a:rPr lang="en-US" i="1" dirty="0">
                <a:solidFill>
                  <a:srgbClr val="FFFF00"/>
                </a:solidFill>
              </a:rPr>
              <a:t>believe</a:t>
            </a:r>
            <a:r>
              <a:rPr lang="en-US" i="1" dirty="0">
                <a:solidFill>
                  <a:schemeClr val="bg1"/>
                </a:solidFill>
              </a:rPr>
              <a:t> in the name of the Son of God, so that you may know that you have </a:t>
            </a:r>
            <a:r>
              <a:rPr lang="en-US" i="1" dirty="0">
                <a:solidFill>
                  <a:srgbClr val="FFFF00"/>
                </a:solidFill>
              </a:rPr>
              <a:t>eternal life</a:t>
            </a:r>
            <a:r>
              <a:rPr lang="en-US" i="1" dirty="0">
                <a:solidFill>
                  <a:schemeClr val="bg1"/>
                </a:solidFill>
              </a:rPr>
              <a:t>. “</a:t>
            </a:r>
          </a:p>
          <a:p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4" name="~PP60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7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Romans 10:9-10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   “…that if you confess with your mouth Jesus </a:t>
            </a:r>
            <a:r>
              <a:rPr lang="en-US" i="1" dirty="0">
                <a:solidFill>
                  <a:schemeClr val="bg1"/>
                </a:solidFill>
              </a:rPr>
              <a:t>as</a:t>
            </a:r>
            <a:r>
              <a:rPr lang="en-US" dirty="0">
                <a:solidFill>
                  <a:schemeClr val="bg1"/>
                </a:solidFill>
              </a:rPr>
              <a:t> Lord, and </a:t>
            </a:r>
            <a:r>
              <a:rPr lang="en-US" dirty="0">
                <a:solidFill>
                  <a:srgbClr val="FFFF00"/>
                </a:solidFill>
              </a:rPr>
              <a:t>believe</a:t>
            </a:r>
            <a:r>
              <a:rPr lang="en-US" dirty="0">
                <a:solidFill>
                  <a:schemeClr val="bg1"/>
                </a:solidFill>
              </a:rPr>
              <a:t> in your heart that God raised Him from the dead, you will be </a:t>
            </a:r>
            <a:r>
              <a:rPr lang="en-US" dirty="0">
                <a:solidFill>
                  <a:srgbClr val="FFFF00"/>
                </a:solidFill>
              </a:rPr>
              <a:t>saved</a:t>
            </a:r>
            <a:r>
              <a:rPr lang="en-US" dirty="0">
                <a:solidFill>
                  <a:schemeClr val="bg1"/>
                </a:solidFill>
              </a:rPr>
              <a:t>; 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   for with the heart a person </a:t>
            </a:r>
            <a:r>
              <a:rPr lang="en-US" dirty="0">
                <a:solidFill>
                  <a:srgbClr val="FFFF00"/>
                </a:solidFill>
              </a:rPr>
              <a:t>believes</a:t>
            </a:r>
            <a:r>
              <a:rPr lang="en-US" dirty="0">
                <a:solidFill>
                  <a:schemeClr val="bg1"/>
                </a:solidFill>
              </a:rPr>
              <a:t>, resulting in righteousness, and with the mouth he confesses, resulting in </a:t>
            </a:r>
            <a:r>
              <a:rPr lang="en-US" dirty="0">
                <a:solidFill>
                  <a:srgbClr val="FFFF00"/>
                </a:solidFill>
              </a:rPr>
              <a:t>salvation</a:t>
            </a:r>
            <a:r>
              <a:rPr lang="en-US" dirty="0">
                <a:solidFill>
                  <a:schemeClr val="bg1"/>
                </a:solidFill>
              </a:rPr>
              <a:t>. “</a:t>
            </a:r>
          </a:p>
        </p:txBody>
      </p:sp>
      <p:pic>
        <p:nvPicPr>
          <p:cNvPr id="4" name="~PP140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1 Peter 1:3-4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>
                <a:solidFill>
                  <a:schemeClr val="bg1"/>
                </a:solidFill>
              </a:rPr>
              <a:t>    “Blessed be the God and Father of our Lord Jesus Christ, who according to His great mercy has caused us to be </a:t>
            </a:r>
            <a:r>
              <a:rPr lang="en-US" i="1" dirty="0">
                <a:solidFill>
                  <a:srgbClr val="FFFF00"/>
                </a:solidFill>
              </a:rPr>
              <a:t>born again </a:t>
            </a:r>
            <a:r>
              <a:rPr lang="en-US" i="1" dirty="0">
                <a:solidFill>
                  <a:schemeClr val="bg1"/>
                </a:solidFill>
              </a:rPr>
              <a:t>to a living hope through the resurrection of Jesus Christ from the dead,</a:t>
            </a:r>
          </a:p>
          <a:p>
            <a:pPr>
              <a:buNone/>
            </a:pPr>
            <a:r>
              <a:rPr lang="en-US" i="1" dirty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r>
              <a:rPr lang="en-US" i="1" dirty="0">
                <a:solidFill>
                  <a:schemeClr val="bg1"/>
                </a:solidFill>
              </a:rPr>
              <a:t>   to obtain </a:t>
            </a:r>
            <a:r>
              <a:rPr lang="en-US" i="1" dirty="0">
                <a:solidFill>
                  <a:srgbClr val="FFFF00"/>
                </a:solidFill>
              </a:rPr>
              <a:t>an inheritance </a:t>
            </a:r>
            <a:r>
              <a:rPr lang="en-US" i="1" dirty="0">
                <a:solidFill>
                  <a:schemeClr val="bg1"/>
                </a:solidFill>
              </a:rPr>
              <a:t>which is </a:t>
            </a:r>
            <a:r>
              <a:rPr lang="en-US" i="1" dirty="0">
                <a:solidFill>
                  <a:srgbClr val="FFFF00"/>
                </a:solidFill>
              </a:rPr>
              <a:t>imperishable</a:t>
            </a:r>
            <a:r>
              <a:rPr lang="en-US" i="1" dirty="0">
                <a:solidFill>
                  <a:schemeClr val="bg1"/>
                </a:solidFill>
              </a:rPr>
              <a:t> and </a:t>
            </a:r>
            <a:r>
              <a:rPr lang="en-US" i="1" dirty="0">
                <a:solidFill>
                  <a:srgbClr val="FFFF00"/>
                </a:solidFill>
              </a:rPr>
              <a:t>undefiled</a:t>
            </a:r>
            <a:r>
              <a:rPr lang="en-US" i="1" dirty="0">
                <a:solidFill>
                  <a:schemeClr val="bg1"/>
                </a:solidFill>
              </a:rPr>
              <a:t> and will not fade away, reserved in heaven for you…”</a:t>
            </a:r>
          </a:p>
          <a:p>
            <a:pPr>
              <a:buNone/>
            </a:pP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4" name="~PP232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How Can I Have the Kind of Relationship That God Desires?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Become “reborn” in your spirit by placing your faith and trust in Jesus Christ as your Savior.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Begin to seek friendships with growing Christians.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~PP45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2 Timothy 2:22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4000" dirty="0">
                <a:solidFill>
                  <a:schemeClr val="bg1"/>
                </a:solidFill>
              </a:rPr>
              <a:t>“</a:t>
            </a:r>
            <a:r>
              <a:rPr lang="en-US" sz="4400" i="1" dirty="0">
                <a:solidFill>
                  <a:schemeClr val="bg1"/>
                </a:solidFill>
              </a:rPr>
              <a:t>Now </a:t>
            </a:r>
            <a:r>
              <a:rPr lang="en-US" sz="4400" i="1" dirty="0">
                <a:solidFill>
                  <a:srgbClr val="FFFF00"/>
                </a:solidFill>
              </a:rPr>
              <a:t>flee</a:t>
            </a:r>
            <a:r>
              <a:rPr lang="en-US" sz="4400" i="1" dirty="0">
                <a:solidFill>
                  <a:schemeClr val="bg1"/>
                </a:solidFill>
              </a:rPr>
              <a:t> from youthful lusts and </a:t>
            </a:r>
            <a:r>
              <a:rPr lang="en-US" sz="4400" i="1" dirty="0">
                <a:solidFill>
                  <a:srgbClr val="FFFF00"/>
                </a:solidFill>
              </a:rPr>
              <a:t>pursue</a:t>
            </a:r>
            <a:r>
              <a:rPr lang="en-US" sz="4400" i="1" dirty="0">
                <a:solidFill>
                  <a:schemeClr val="bg1"/>
                </a:solidFill>
              </a:rPr>
              <a:t> righteousness, faith, love and peace, with those who call on the Lord from a pure heart.”</a:t>
            </a:r>
          </a:p>
        </p:txBody>
      </p:sp>
      <p:pic>
        <p:nvPicPr>
          <p:cNvPr id="4" name="~PP56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89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 Were Made for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>
                <a:solidFill>
                  <a:schemeClr val="bg1"/>
                </a:solidFill>
              </a:rPr>
              <a:t>“Who are we?”</a:t>
            </a:r>
          </a:p>
          <a:p>
            <a:r>
              <a:rPr lang="en-US" sz="3600" dirty="0">
                <a:solidFill>
                  <a:schemeClr val="bg1"/>
                </a:solidFill>
              </a:rPr>
              <a:t>“How important are our relationships?”</a:t>
            </a:r>
          </a:p>
          <a:p>
            <a:r>
              <a:rPr lang="en-US" sz="3600" dirty="0">
                <a:solidFill>
                  <a:schemeClr val="bg1"/>
                </a:solidFill>
              </a:rPr>
              <a:t>“How do relationships affect me?”</a:t>
            </a:r>
          </a:p>
          <a:p>
            <a:r>
              <a:rPr lang="en-US" sz="3600" dirty="0">
                <a:solidFill>
                  <a:schemeClr val="bg1"/>
                </a:solidFill>
              </a:rPr>
              <a:t>“How can I have the kind of relationship God desires?”</a:t>
            </a:r>
          </a:p>
        </p:txBody>
      </p:sp>
      <p:pic>
        <p:nvPicPr>
          <p:cNvPr id="9" name="~PP2854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How Can I Have the Kind of Relationship That God Desires?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Become “reborn” in your spirit by placing your faith and trust in Jesus Christ as your Savior.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Begin to seek friendships with growing Christians.</a:t>
            </a:r>
          </a:p>
          <a:p>
            <a:pPr lvl="2"/>
            <a:endParaRPr lang="en-US" sz="2800" dirty="0">
              <a:solidFill>
                <a:srgbClr val="FFFF00"/>
              </a:solidFill>
            </a:endParaRPr>
          </a:p>
          <a:p>
            <a:pPr lvl="2"/>
            <a:endParaRPr lang="en-US" sz="2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Find a church that teaches the Bible.</a:t>
            </a:r>
          </a:p>
        </p:txBody>
      </p:sp>
      <p:pic>
        <p:nvPicPr>
          <p:cNvPr id="4" name="~PP87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1 Peter 2:2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>
                <a:solidFill>
                  <a:schemeClr val="bg1"/>
                </a:solidFill>
              </a:rPr>
              <a:t>	</a:t>
            </a:r>
          </a:p>
          <a:p>
            <a:pPr>
              <a:buNone/>
            </a:pPr>
            <a:r>
              <a:rPr lang="en-US" sz="3600" i="1" dirty="0">
                <a:solidFill>
                  <a:schemeClr val="bg1"/>
                </a:solidFill>
              </a:rPr>
              <a:t>“like newborn babies, long for the pure milk of the </a:t>
            </a:r>
            <a:r>
              <a:rPr lang="en-US" sz="3600" i="1" dirty="0">
                <a:solidFill>
                  <a:srgbClr val="FFFF00"/>
                </a:solidFill>
              </a:rPr>
              <a:t>word</a:t>
            </a:r>
            <a:r>
              <a:rPr lang="en-US" sz="3600" i="1" dirty="0">
                <a:solidFill>
                  <a:schemeClr val="bg1"/>
                </a:solidFill>
              </a:rPr>
              <a:t>, so that by it you may </a:t>
            </a:r>
            <a:r>
              <a:rPr lang="en-US" sz="3600" i="1" dirty="0">
                <a:solidFill>
                  <a:srgbClr val="FFFF00"/>
                </a:solidFill>
              </a:rPr>
              <a:t>grow</a:t>
            </a:r>
            <a:r>
              <a:rPr lang="en-US" sz="3600" i="1" dirty="0">
                <a:solidFill>
                  <a:schemeClr val="bg1"/>
                </a:solidFill>
              </a:rPr>
              <a:t> in respect to </a:t>
            </a:r>
            <a:r>
              <a:rPr lang="en-US" sz="3600" i="1" dirty="0">
                <a:solidFill>
                  <a:srgbClr val="FFFF00"/>
                </a:solidFill>
              </a:rPr>
              <a:t>salvation</a:t>
            </a:r>
            <a:r>
              <a:rPr lang="en-US" sz="3600" i="1" dirty="0">
                <a:solidFill>
                  <a:schemeClr val="bg1"/>
                </a:solidFill>
              </a:rPr>
              <a:t>…”</a:t>
            </a:r>
          </a:p>
        </p:txBody>
      </p:sp>
      <p:pic>
        <p:nvPicPr>
          <p:cNvPr id="10" name="~PP22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5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400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000">
                <a:solidFill>
                  <a:schemeClr val="bg1"/>
                </a:solidFill>
              </a:rPr>
              <a:t>The End of Lesson </a:t>
            </a:r>
            <a:r>
              <a:rPr lang="en-US" sz="40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7" name="~PP75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Bible says: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000" i="1" dirty="0">
                <a:solidFill>
                  <a:srgbClr val="FFFF00"/>
                </a:solidFill>
              </a:rPr>
              <a:t>“It is not good for man to be alone;”</a:t>
            </a:r>
          </a:p>
          <a:p>
            <a:pPr algn="ctr">
              <a:buNone/>
            </a:pPr>
            <a:endParaRPr lang="en-US" sz="4000" i="1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Genesis 2:18</a:t>
            </a:r>
          </a:p>
        </p:txBody>
      </p:sp>
      <p:pic>
        <p:nvPicPr>
          <p:cNvPr id="6" name="~PP40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2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is Relational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~PP268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8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Genesis 1:26-27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4400" i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400" i="1" dirty="0">
                <a:solidFill>
                  <a:schemeClr val="bg1"/>
                </a:solidFill>
              </a:rPr>
              <a:t> </a:t>
            </a:r>
            <a:r>
              <a:rPr lang="en-US" sz="4400" i="1" dirty="0">
                <a:solidFill>
                  <a:srgbClr val="FFFF00"/>
                </a:solidFill>
              </a:rPr>
              <a:t>“Let </a:t>
            </a:r>
            <a:r>
              <a:rPr lang="en-US" sz="4400" i="1" u="sng" dirty="0">
                <a:solidFill>
                  <a:srgbClr val="FFFF00"/>
                </a:solidFill>
              </a:rPr>
              <a:t>Us</a:t>
            </a:r>
            <a:r>
              <a:rPr lang="en-US" sz="4400" i="1" dirty="0">
                <a:solidFill>
                  <a:srgbClr val="FFFF00"/>
                </a:solidFill>
              </a:rPr>
              <a:t> create man in </a:t>
            </a:r>
            <a:r>
              <a:rPr lang="en-US" sz="4400" i="1" u="sng" dirty="0">
                <a:solidFill>
                  <a:srgbClr val="FFFF00"/>
                </a:solidFill>
              </a:rPr>
              <a:t>Our</a:t>
            </a:r>
            <a:r>
              <a:rPr lang="en-US" sz="4400" i="1" dirty="0">
                <a:solidFill>
                  <a:srgbClr val="FFFF00"/>
                </a:solidFill>
              </a:rPr>
              <a:t> image, according to </a:t>
            </a:r>
            <a:r>
              <a:rPr lang="en-US" sz="4400" i="1" u="sng" dirty="0">
                <a:solidFill>
                  <a:srgbClr val="FFFF00"/>
                </a:solidFill>
              </a:rPr>
              <a:t>Our</a:t>
            </a:r>
            <a:r>
              <a:rPr lang="en-US" sz="4400" i="1" dirty="0">
                <a:solidFill>
                  <a:srgbClr val="FFFF00"/>
                </a:solidFill>
              </a:rPr>
              <a:t> likeness…”</a:t>
            </a:r>
          </a:p>
          <a:p>
            <a:pPr algn="ctr">
              <a:buNone/>
            </a:pPr>
            <a:endParaRPr lang="en-US" sz="4400" i="1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4400" i="1" dirty="0">
                <a:solidFill>
                  <a:srgbClr val="FFFF00"/>
                </a:solidFill>
              </a:rPr>
              <a:t>“God created man in </a:t>
            </a:r>
            <a:r>
              <a:rPr lang="en-US" sz="4400" i="1" u="sng" dirty="0">
                <a:solidFill>
                  <a:srgbClr val="FFFF00"/>
                </a:solidFill>
              </a:rPr>
              <a:t>His own image</a:t>
            </a:r>
            <a:r>
              <a:rPr lang="en-US" sz="4400" i="1" dirty="0">
                <a:solidFill>
                  <a:srgbClr val="FFFF00"/>
                </a:solidFill>
              </a:rPr>
              <a:t>, in the image of God He created them; </a:t>
            </a:r>
            <a:r>
              <a:rPr lang="en-US" sz="4400" i="1" u="sng" dirty="0">
                <a:solidFill>
                  <a:srgbClr val="FFFF00"/>
                </a:solidFill>
              </a:rPr>
              <a:t>male</a:t>
            </a:r>
            <a:r>
              <a:rPr lang="en-US" sz="4400" i="1" dirty="0">
                <a:solidFill>
                  <a:srgbClr val="FFFF00"/>
                </a:solidFill>
              </a:rPr>
              <a:t> and </a:t>
            </a:r>
            <a:r>
              <a:rPr lang="en-US" sz="4400" i="1" u="sng" dirty="0">
                <a:solidFill>
                  <a:srgbClr val="FFFF00"/>
                </a:solidFill>
              </a:rPr>
              <a:t>female</a:t>
            </a:r>
            <a:r>
              <a:rPr lang="en-US" sz="4400" i="1" dirty="0">
                <a:solidFill>
                  <a:srgbClr val="FFFF00"/>
                </a:solidFill>
              </a:rPr>
              <a:t> He created them.”</a:t>
            </a:r>
          </a:p>
        </p:txBody>
      </p:sp>
      <p:pic>
        <p:nvPicPr>
          <p:cNvPr id="5" name="~PP111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7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Man was created a triune being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1 Thessalonians 5:23  ;  Hebrews 4:12</a:t>
            </a:r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~PP176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2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Why are Relationships Important?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God wants us to have a relationship with Him and with other people.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God wants us to grow; be productive and to mature in all aspects of our life.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God wants us to become like His Son.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~PP386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19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Man has a Body, Soul and Spirit.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~PP243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.3|5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7.2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948</Words>
  <Application>Microsoft Office PowerPoint</Application>
  <PresentationFormat>On-screen Show (4:3)</PresentationFormat>
  <Paragraphs>122</Paragraphs>
  <Slides>32</Slides>
  <Notes>0</Notes>
  <HiddenSlides>0</HiddenSlides>
  <MMClips>32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Hope Program Online Class  on</vt:lpstr>
      <vt:lpstr>God’s Design  for  Relationships</vt:lpstr>
      <vt:lpstr>You Were Made for Relationships</vt:lpstr>
      <vt:lpstr>The Bible says:</vt:lpstr>
      <vt:lpstr>God is Relational</vt:lpstr>
      <vt:lpstr>Genesis 1:26-27</vt:lpstr>
      <vt:lpstr>Man was created a triune being 1 Thessalonians 5:23  ;  Hebrews 4:12</vt:lpstr>
      <vt:lpstr> Why are Relationships Important? </vt:lpstr>
      <vt:lpstr>Man has a Body, Soul and Spirit.</vt:lpstr>
      <vt:lpstr>We have Three Sets of Faculties</vt:lpstr>
      <vt:lpstr>PowerPoint Presentation</vt:lpstr>
      <vt:lpstr> Bonds That Make A Right Relationship</vt:lpstr>
      <vt:lpstr>Genesis 2:24</vt:lpstr>
      <vt:lpstr>What’s Wrong With this Relationship?</vt:lpstr>
      <vt:lpstr>Some Relationships Can be Out of Balance  and  Out of Order</vt:lpstr>
      <vt:lpstr>A Wrong Relationship May Develop into an  Incomplete Marriage</vt:lpstr>
      <vt:lpstr>2 Corinthians 6:14-15</vt:lpstr>
      <vt:lpstr>1 Thessalonians 4:3-5</vt:lpstr>
      <vt:lpstr>PowerPoint Presentation</vt:lpstr>
      <vt:lpstr>No Spiritual Bond – Little Hope for a Healthy Relationship</vt:lpstr>
      <vt:lpstr> Bonds That Make A Right Relationship</vt:lpstr>
      <vt:lpstr>How Can I Have the Kind of Relationship That God Desires?</vt:lpstr>
      <vt:lpstr>John 3:16</vt:lpstr>
      <vt:lpstr>John 1:12</vt:lpstr>
      <vt:lpstr>1 John 5:10-13</vt:lpstr>
      <vt:lpstr>Romans 10:9-10</vt:lpstr>
      <vt:lpstr>1 Peter 1:3-4</vt:lpstr>
      <vt:lpstr>How Can I Have the Kind of Relationship That God Desires?</vt:lpstr>
      <vt:lpstr>2 Timothy 2:22</vt:lpstr>
      <vt:lpstr>How Can I Have the Kind of Relationship That God Desires?</vt:lpstr>
      <vt:lpstr>1 Peter 2:2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Design  for  Relationships</dc:title>
  <dc:creator>William</dc:creator>
  <cp:lastModifiedBy>Tina Schmadl</cp:lastModifiedBy>
  <cp:revision>99</cp:revision>
  <dcterms:created xsi:type="dcterms:W3CDTF">2017-05-09T01:09:53Z</dcterms:created>
  <dcterms:modified xsi:type="dcterms:W3CDTF">2020-11-05T19:52:28Z</dcterms:modified>
</cp:coreProperties>
</file>