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3" r:id="rId2"/>
    <p:sldId id="256" r:id="rId3"/>
    <p:sldId id="261" r:id="rId4"/>
    <p:sldId id="262" r:id="rId5"/>
    <p:sldId id="323" r:id="rId6"/>
    <p:sldId id="321" r:id="rId7"/>
    <p:sldId id="318" r:id="rId8"/>
    <p:sldId id="322" r:id="rId9"/>
    <p:sldId id="325" r:id="rId10"/>
    <p:sldId id="331" r:id="rId11"/>
    <p:sldId id="326" r:id="rId12"/>
    <p:sldId id="327" r:id="rId13"/>
    <p:sldId id="333" r:id="rId14"/>
    <p:sldId id="332" r:id="rId15"/>
    <p:sldId id="335" r:id="rId16"/>
    <p:sldId id="334" r:id="rId17"/>
    <p:sldId id="337" r:id="rId18"/>
    <p:sldId id="336" r:id="rId19"/>
    <p:sldId id="338" r:id="rId20"/>
    <p:sldId id="307" r:id="rId21"/>
    <p:sldId id="320" r:id="rId22"/>
    <p:sldId id="308" r:id="rId23"/>
    <p:sldId id="313" r:id="rId24"/>
    <p:sldId id="302" r:id="rId25"/>
    <p:sldId id="314" r:id="rId26"/>
    <p:sldId id="303" r:id="rId27"/>
    <p:sldId id="315" r:id="rId28"/>
    <p:sldId id="304" r:id="rId29"/>
    <p:sldId id="312" r:id="rId30"/>
    <p:sldId id="316" r:id="rId31"/>
    <p:sldId id="340" r:id="rId32"/>
    <p:sldId id="309" r:id="rId33"/>
    <p:sldId id="311" r:id="rId34"/>
    <p:sldId id="31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6"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A3D3409-D8C6-410F-A4B2-5AE66CF8A4E1}" type="datetimeFigureOut">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10D09-7C62-415A-9FBF-D87F20F4F68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3D3409-D8C6-410F-A4B2-5AE66CF8A4E1}" type="datetimeFigureOut">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10D09-7C62-415A-9FBF-D87F20F4F6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3D3409-D8C6-410F-A4B2-5AE66CF8A4E1}" type="datetimeFigureOut">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10D09-7C62-415A-9FBF-D87F20F4F68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3D3409-D8C6-410F-A4B2-5AE66CF8A4E1}" type="datetimeFigureOut">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10D09-7C62-415A-9FBF-D87F20F4F68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3D3409-D8C6-410F-A4B2-5AE66CF8A4E1}" type="datetimeFigureOut">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10D09-7C62-415A-9FBF-D87F20F4F68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3D3409-D8C6-410F-A4B2-5AE66CF8A4E1}" type="datetimeFigureOut">
              <a:rPr lang="en-US" smtClean="0"/>
              <a:pPr/>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610D09-7C62-415A-9FBF-D87F20F4F68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3D3409-D8C6-410F-A4B2-5AE66CF8A4E1}" type="datetimeFigureOut">
              <a:rPr lang="en-US" smtClean="0"/>
              <a:pPr/>
              <a:t>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610D09-7C62-415A-9FBF-D87F20F4F68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3D3409-D8C6-410F-A4B2-5AE66CF8A4E1}" type="datetimeFigureOut">
              <a:rPr lang="en-US" smtClean="0"/>
              <a:pPr/>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610D09-7C62-415A-9FBF-D87F20F4F68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3D3409-D8C6-410F-A4B2-5AE66CF8A4E1}" type="datetimeFigureOut">
              <a:rPr lang="en-US" smtClean="0"/>
              <a:pPr/>
              <a:t>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610D09-7C62-415A-9FBF-D87F20F4F6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3D3409-D8C6-410F-A4B2-5AE66CF8A4E1}" type="datetimeFigureOut">
              <a:rPr lang="en-US" smtClean="0"/>
              <a:pPr/>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610D09-7C62-415A-9FBF-D87F20F4F68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3D3409-D8C6-410F-A4B2-5AE66CF8A4E1}" type="datetimeFigureOut">
              <a:rPr lang="en-US" smtClean="0"/>
              <a:pPr/>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610D09-7C62-415A-9FBF-D87F20F4F68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D3409-D8C6-410F-A4B2-5AE66CF8A4E1}" type="datetimeFigureOut">
              <a:rPr lang="en-US" smtClean="0"/>
              <a:pPr/>
              <a:t>11/5/2020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610D09-7C62-415A-9FBF-D87F20F4F6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audio" Target="../media/media10.WAV"/><Relationship Id="rId2" Type="http://schemas.microsoft.com/office/2007/relationships/media" Target="../media/media10.WAV"/><Relationship Id="rId1" Type="http://schemas.openxmlformats.org/officeDocument/2006/relationships/tags" Target="../tags/tag6.xml"/><Relationship Id="rId5" Type="http://schemas.openxmlformats.org/officeDocument/2006/relationships/image" Target="../media/image7.png"/><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media11.WAV"/><Relationship Id="rId2" Type="http://schemas.microsoft.com/office/2007/relationships/media" Target="../media/media11.WAV"/><Relationship Id="rId1" Type="http://schemas.openxmlformats.org/officeDocument/2006/relationships/tags" Target="../tags/tag7.xml"/><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media12.WAV"/><Relationship Id="rId2" Type="http://schemas.microsoft.com/office/2007/relationships/media" Target="../media/media12.WAV"/><Relationship Id="rId1" Type="http://schemas.openxmlformats.org/officeDocument/2006/relationships/tags" Target="../tags/tag8.xml"/><Relationship Id="rId5" Type="http://schemas.openxmlformats.org/officeDocument/2006/relationships/image" Target="../media/image9.png"/><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media13.WAV"/><Relationship Id="rId2" Type="http://schemas.microsoft.com/office/2007/relationships/media" Target="../media/media13.WAV"/><Relationship Id="rId1" Type="http://schemas.openxmlformats.org/officeDocument/2006/relationships/tags" Target="../tags/tag9.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media14.WAV"/><Relationship Id="rId2" Type="http://schemas.microsoft.com/office/2007/relationships/media" Target="../media/media14.WAV"/><Relationship Id="rId1" Type="http://schemas.openxmlformats.org/officeDocument/2006/relationships/tags" Target="../tags/tag10.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media15.WAV"/><Relationship Id="rId2" Type="http://schemas.microsoft.com/office/2007/relationships/media" Target="../media/media15.WAV"/><Relationship Id="rId1" Type="http://schemas.openxmlformats.org/officeDocument/2006/relationships/tags" Target="../tags/tag11.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media16.WAV"/><Relationship Id="rId2" Type="http://schemas.microsoft.com/office/2007/relationships/media" Target="../media/media16.WAV"/><Relationship Id="rId1" Type="http://schemas.openxmlformats.org/officeDocument/2006/relationships/tags" Target="../tags/tag12.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media17.WAV"/><Relationship Id="rId2" Type="http://schemas.microsoft.com/office/2007/relationships/media" Target="../media/media17.WAV"/><Relationship Id="rId1" Type="http://schemas.openxmlformats.org/officeDocument/2006/relationships/tags" Target="../tags/tag13.xml"/><Relationship Id="rId5" Type="http://schemas.openxmlformats.org/officeDocument/2006/relationships/image" Target="../media/image7.png"/><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media18.WAV"/><Relationship Id="rId2" Type="http://schemas.microsoft.com/office/2007/relationships/media" Target="../media/media18.WAV"/><Relationship Id="rId1" Type="http://schemas.openxmlformats.org/officeDocument/2006/relationships/tags" Target="../tags/tag14.xml"/><Relationship Id="rId5" Type="http://schemas.openxmlformats.org/officeDocument/2006/relationships/image" Target="../media/image7.png"/><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media19.WAV"/><Relationship Id="rId2" Type="http://schemas.microsoft.com/office/2007/relationships/media" Target="../media/media19.WAV"/><Relationship Id="rId1" Type="http://schemas.openxmlformats.org/officeDocument/2006/relationships/tags" Target="../tags/tag15.xml"/><Relationship Id="rId5" Type="http://schemas.openxmlformats.org/officeDocument/2006/relationships/image" Target="../media/image10.png"/><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WAV"/><Relationship Id="rId1" Type="http://schemas.microsoft.com/office/2007/relationships/media" Target="../media/media20.WAV"/><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WAV"/><Relationship Id="rId1" Type="http://schemas.microsoft.com/office/2007/relationships/media" Target="../media/media21.WAV"/><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2.WAV"/><Relationship Id="rId1" Type="http://schemas.microsoft.com/office/2007/relationships/media" Target="../media/media22.WAV"/><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audio" Target="../media/media23.WAV"/><Relationship Id="rId2" Type="http://schemas.microsoft.com/office/2007/relationships/media" Target="../media/media23.WAV"/><Relationship Id="rId1" Type="http://schemas.openxmlformats.org/officeDocument/2006/relationships/tags" Target="../tags/tag16.xml"/><Relationship Id="rId5" Type="http://schemas.openxmlformats.org/officeDocument/2006/relationships/image" Target="../media/image7.png"/><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4.WAV"/><Relationship Id="rId1" Type="http://schemas.microsoft.com/office/2007/relationships/media" Target="../media/media24.WAV"/><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audio" Target="../media/media25.WAV"/><Relationship Id="rId2" Type="http://schemas.microsoft.com/office/2007/relationships/media" Target="../media/media25.WAV"/><Relationship Id="rId1" Type="http://schemas.openxmlformats.org/officeDocument/2006/relationships/tags" Target="../tags/tag17.xml"/><Relationship Id="rId5" Type="http://schemas.openxmlformats.org/officeDocument/2006/relationships/image" Target="../media/image7.png"/><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6.WAV"/><Relationship Id="rId1" Type="http://schemas.microsoft.com/office/2007/relationships/media" Target="../media/media26.WAV"/><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audio" Target="../media/media27.WAV"/><Relationship Id="rId2" Type="http://schemas.microsoft.com/office/2007/relationships/media" Target="../media/media27.WAV"/><Relationship Id="rId1" Type="http://schemas.openxmlformats.org/officeDocument/2006/relationships/tags" Target="../tags/tag18.xml"/><Relationship Id="rId5" Type="http://schemas.openxmlformats.org/officeDocument/2006/relationships/image" Target="../media/image7.png"/><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8.WAV"/><Relationship Id="rId1" Type="http://schemas.microsoft.com/office/2007/relationships/media" Target="../media/media28.WAV"/><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audio" Target="../media/media29.WAV"/><Relationship Id="rId2" Type="http://schemas.microsoft.com/office/2007/relationships/media" Target="../media/media29.WAV"/><Relationship Id="rId1" Type="http://schemas.openxmlformats.org/officeDocument/2006/relationships/tags" Target="../tags/tag19.xml"/><Relationship Id="rId5" Type="http://schemas.openxmlformats.org/officeDocument/2006/relationships/image" Target="../media/image7.pn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media3.WAV"/><Relationship Id="rId2" Type="http://schemas.microsoft.com/office/2007/relationships/media" Target="../media/media3.WAV"/><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0.WAV"/><Relationship Id="rId1" Type="http://schemas.microsoft.com/office/2007/relationships/media" Target="../media/media30.WAV"/><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1.WAV"/><Relationship Id="rId1" Type="http://schemas.microsoft.com/office/2007/relationships/media" Target="../media/media31.WAV"/><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audio" Target="../media/media32.WAV"/><Relationship Id="rId2" Type="http://schemas.microsoft.com/office/2007/relationships/media" Target="../media/media32.WAV"/><Relationship Id="rId1" Type="http://schemas.openxmlformats.org/officeDocument/2006/relationships/tags" Target="../tags/tag20.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audio" Target="../media/media33.WAV"/><Relationship Id="rId2" Type="http://schemas.microsoft.com/office/2007/relationships/media" Target="../media/media33.WAV"/><Relationship Id="rId1" Type="http://schemas.openxmlformats.org/officeDocument/2006/relationships/tags" Target="../tags/tag21.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4.WAV"/><Relationship Id="rId1" Type="http://schemas.microsoft.com/office/2007/relationships/media" Target="../media/media34.WAV"/><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audio" Target="../media/media4.WAV"/><Relationship Id="rId2" Type="http://schemas.microsoft.com/office/2007/relationships/media" Target="../media/media4.WAV"/><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5" Type="http://schemas.openxmlformats.org/officeDocument/2006/relationships/image" Target="../media/image2.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audio" Target="../media/media7.WAV"/><Relationship Id="rId2" Type="http://schemas.microsoft.com/office/2007/relationships/media" Target="../media/media7.WAV"/><Relationship Id="rId1" Type="http://schemas.openxmlformats.org/officeDocument/2006/relationships/tags" Target="../tags/tag3.xml"/><Relationship Id="rId5" Type="http://schemas.openxmlformats.org/officeDocument/2006/relationships/image" Target="../media/image6.png"/><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media8.WAV"/><Relationship Id="rId2" Type="http://schemas.microsoft.com/office/2007/relationships/media" Target="../media/media8.WAV"/><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media9.WAV"/><Relationship Id="rId2" Type="http://schemas.microsoft.com/office/2007/relationships/media" Target="../media/media9.WAV"/><Relationship Id="rId1" Type="http://schemas.openxmlformats.org/officeDocument/2006/relationships/tags" Target="../tags/tag5.xml"/><Relationship Id="rId5" Type="http://schemas.openxmlformats.org/officeDocument/2006/relationships/image" Target="../media/image2.png"/><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a:solidFill>
                  <a:schemeClr val="bg1"/>
                </a:solidFill>
              </a:rPr>
              <a:t>Hope Program Online Class </a:t>
            </a:r>
            <a:br>
              <a:rPr lang="en-US" sz="4800" dirty="0">
                <a:solidFill>
                  <a:schemeClr val="bg1"/>
                </a:solidFill>
              </a:rPr>
            </a:br>
            <a:r>
              <a:rPr lang="en-US" sz="4800" dirty="0">
                <a:solidFill>
                  <a:schemeClr val="bg1"/>
                </a:solidFill>
              </a:rPr>
              <a:t>on</a:t>
            </a:r>
          </a:p>
        </p:txBody>
      </p:sp>
      <p:sp>
        <p:nvSpPr>
          <p:cNvPr id="3" name="Content Placeholder 2"/>
          <p:cNvSpPr>
            <a:spLocks noGrp="1"/>
          </p:cNvSpPr>
          <p:nvPr>
            <p:ph idx="1"/>
          </p:nvPr>
        </p:nvSpPr>
        <p:spPr/>
        <p:txBody>
          <a:bodyPr/>
          <a:lstStyle/>
          <a:p>
            <a:r>
              <a:rPr lang="en-US" dirty="0"/>
              <a:t>Hope Program Class on “Relationships”</a:t>
            </a:r>
          </a:p>
          <a:p>
            <a:r>
              <a:rPr lang="en-US" dirty="0"/>
              <a:t>Lesson Outline of Topics </a:t>
            </a:r>
          </a:p>
          <a:p>
            <a:pPr algn="ctr">
              <a:buNone/>
            </a:pPr>
            <a:r>
              <a:rPr lang="en-US" sz="6600" dirty="0">
                <a:solidFill>
                  <a:schemeClr val="bg1"/>
                </a:solidFill>
              </a:rPr>
              <a:t>“Relationships”</a:t>
            </a:r>
            <a:endParaRPr lang="en-US" sz="6600" dirty="0"/>
          </a:p>
        </p:txBody>
      </p:sp>
      <p:pic>
        <p:nvPicPr>
          <p:cNvPr id="5" name="~PP120.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8737600" y="6451600"/>
            <a:ext cx="304800" cy="304800"/>
          </a:xfrm>
          <a:prstGeom prst="rect">
            <a:avLst/>
          </a:prstGeom>
        </p:spPr>
      </p:pic>
    </p:spTree>
  </p:cSld>
  <p:clrMapOvr>
    <a:masterClrMapping/>
  </p:clrMapOvr>
  <p:transition advTm="567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i="1" dirty="0">
                <a:solidFill>
                  <a:srgbClr val="FFFF00"/>
                </a:solidFill>
              </a:rPr>
              <a:t>Be Authentic…</a:t>
            </a:r>
          </a:p>
        </p:txBody>
      </p:sp>
      <p:sp>
        <p:nvSpPr>
          <p:cNvPr id="3" name="Content Placeholder 2"/>
          <p:cNvSpPr>
            <a:spLocks noGrp="1"/>
          </p:cNvSpPr>
          <p:nvPr>
            <p:ph idx="1"/>
          </p:nvPr>
        </p:nvSpPr>
        <p:spPr>
          <a:xfrm>
            <a:off x="228600" y="1600200"/>
            <a:ext cx="8610600" cy="4525963"/>
          </a:xfrm>
        </p:spPr>
        <p:txBody>
          <a:bodyPr>
            <a:noAutofit/>
          </a:bodyPr>
          <a:lstStyle/>
          <a:p>
            <a:r>
              <a:rPr lang="en-US" sz="4000" i="1" dirty="0">
                <a:solidFill>
                  <a:srgbClr val="FFFF00"/>
                </a:solidFill>
              </a:rPr>
              <a:t>Emphasize your true self.</a:t>
            </a:r>
          </a:p>
          <a:p>
            <a:r>
              <a:rPr lang="en-US" sz="4000" i="1" dirty="0">
                <a:solidFill>
                  <a:srgbClr val="FFFF00"/>
                </a:solidFill>
              </a:rPr>
              <a:t>Be honest about your own failings.</a:t>
            </a:r>
          </a:p>
          <a:p>
            <a:r>
              <a:rPr lang="en-US" sz="4000" i="1" dirty="0">
                <a:solidFill>
                  <a:srgbClr val="FFFF00"/>
                </a:solidFill>
              </a:rPr>
              <a:t>People are attracted to authenticity.</a:t>
            </a:r>
          </a:p>
          <a:p>
            <a:r>
              <a:rPr lang="en-US" sz="4000" i="1" dirty="0">
                <a:solidFill>
                  <a:srgbClr val="FFFF00"/>
                </a:solidFill>
              </a:rPr>
              <a:t>Get to </a:t>
            </a:r>
            <a:r>
              <a:rPr lang="en-US" sz="4000" i="1" u="sng" dirty="0">
                <a:solidFill>
                  <a:srgbClr val="FFFF00"/>
                </a:solidFill>
              </a:rPr>
              <a:t>know</a:t>
            </a:r>
            <a:r>
              <a:rPr lang="en-US" sz="4000" i="1" dirty="0">
                <a:solidFill>
                  <a:srgbClr val="FFFF00"/>
                </a:solidFill>
              </a:rPr>
              <a:t> yourself. </a:t>
            </a:r>
          </a:p>
          <a:p>
            <a:r>
              <a:rPr lang="en-US" sz="4000" i="1" dirty="0">
                <a:solidFill>
                  <a:srgbClr val="FFFF00"/>
                </a:solidFill>
              </a:rPr>
              <a:t>Learn to </a:t>
            </a:r>
            <a:r>
              <a:rPr lang="en-US" sz="4000" i="1" u="sng" dirty="0">
                <a:solidFill>
                  <a:srgbClr val="FFFF00"/>
                </a:solidFill>
              </a:rPr>
              <a:t>love</a:t>
            </a:r>
            <a:r>
              <a:rPr lang="en-US" sz="4000" i="1" dirty="0">
                <a:solidFill>
                  <a:srgbClr val="FFFF00"/>
                </a:solidFill>
              </a:rPr>
              <a:t> yourself.</a:t>
            </a:r>
          </a:p>
          <a:p>
            <a:r>
              <a:rPr lang="en-US" sz="4000" i="1" dirty="0">
                <a:solidFill>
                  <a:srgbClr val="FFFF00"/>
                </a:solidFill>
              </a:rPr>
              <a:t>Shed all pretense.</a:t>
            </a:r>
            <a:endParaRPr lang="en-US" sz="3600" i="1" dirty="0">
              <a:solidFill>
                <a:srgbClr val="FFFF00"/>
              </a:solidFill>
            </a:endParaRPr>
          </a:p>
          <a:p>
            <a:endParaRPr lang="en-US" sz="3600" i="1" dirty="0">
              <a:solidFill>
                <a:srgbClr val="FFFF00"/>
              </a:solidFill>
            </a:endParaRPr>
          </a:p>
        </p:txBody>
      </p:sp>
      <p:pic>
        <p:nvPicPr>
          <p:cNvPr id="14" name="~PP2996.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cstate="print"/>
          <a:stretch>
            <a:fillRect/>
          </a:stretch>
        </p:blipFill>
        <p:spPr>
          <a:xfrm>
            <a:off x="8737600" y="6451600"/>
            <a:ext cx="304800" cy="304800"/>
          </a:xfrm>
          <a:prstGeom prst="rect">
            <a:avLst/>
          </a:prstGeom>
        </p:spPr>
      </p:pic>
    </p:spTree>
    <p:custDataLst>
      <p:tags r:id="rId1"/>
    </p:custDataLst>
  </p:cSld>
  <p:clrMapOvr>
    <a:masterClrMapping/>
  </p:clrMapOvr>
  <p:transition advTm="490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1" dur="500"/>
                                        <p:tgtEl>
                                          <p:spTgt spid="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 calcmode="lin" valueType="num">
                                      <p:cBhvr>
                                        <p:cTn id="4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49" fill="hold" display="0">
                  <p:stCondLst>
                    <p:cond delay="indefinite"/>
                  </p:stCondLst>
                  <p:endCondLst>
                    <p:cond evt="onPrev" delay="0">
                      <p:tgtEl>
                        <p:sldTgt/>
                      </p:tgtEl>
                    </p:cond>
                    <p:cond evt="onStopAudio" delay="0">
                      <p:tgtEl>
                        <p:sldTgt/>
                      </p:tgtEl>
                    </p:cond>
                  </p:endCondLst>
                </p:cTn>
                <p:tgtEl>
                  <p:spTgt spid="1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Definition of </a:t>
            </a:r>
            <a:r>
              <a:rPr lang="en-US" dirty="0">
                <a:solidFill>
                  <a:srgbClr val="FFFF00"/>
                </a:solidFill>
              </a:rPr>
              <a:t>Pretence</a:t>
            </a:r>
          </a:p>
        </p:txBody>
      </p:sp>
      <p:sp>
        <p:nvSpPr>
          <p:cNvPr id="3" name="Content Placeholder 2"/>
          <p:cNvSpPr>
            <a:spLocks noGrp="1"/>
          </p:cNvSpPr>
          <p:nvPr>
            <p:ph idx="1"/>
          </p:nvPr>
        </p:nvSpPr>
        <p:spPr/>
        <p:txBody>
          <a:bodyPr>
            <a:normAutofit/>
          </a:bodyPr>
          <a:lstStyle/>
          <a:p>
            <a:endParaRPr lang="en-US" dirty="0">
              <a:solidFill>
                <a:srgbClr val="FFFF00"/>
              </a:solidFill>
            </a:endParaRPr>
          </a:p>
          <a:p>
            <a:r>
              <a:rPr lang="en-US" dirty="0">
                <a:solidFill>
                  <a:schemeClr val="bg1"/>
                </a:solidFill>
              </a:rPr>
              <a:t>An attempt to make something that is not the case appear true.</a:t>
            </a:r>
          </a:p>
          <a:p>
            <a:endParaRPr lang="en-US" dirty="0">
              <a:solidFill>
                <a:schemeClr val="bg1"/>
              </a:solidFill>
            </a:endParaRPr>
          </a:p>
          <a:p>
            <a:r>
              <a:rPr lang="en-US" dirty="0">
                <a:solidFill>
                  <a:schemeClr val="bg1"/>
                </a:solidFill>
              </a:rPr>
              <a:t>Make-believe, putting on an act, acting, faking,  posturing; deception, deceitfulness,     fraud,  trickery, dishonesty, hypocrisy, falsity,    lying, </a:t>
            </a:r>
          </a:p>
          <a:p>
            <a:endParaRPr lang="en-US" dirty="0">
              <a:solidFill>
                <a:srgbClr val="92D050"/>
              </a:solidFill>
            </a:endParaRPr>
          </a:p>
        </p:txBody>
      </p:sp>
      <p:pic>
        <p:nvPicPr>
          <p:cNvPr id="7" name="~PP314.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cstate="print"/>
          <a:stretch>
            <a:fillRect/>
          </a:stretch>
        </p:blipFill>
        <p:spPr>
          <a:xfrm>
            <a:off x="8737600" y="6451600"/>
            <a:ext cx="304800" cy="304800"/>
          </a:xfrm>
          <a:prstGeom prst="rect">
            <a:avLst/>
          </a:prstGeom>
        </p:spPr>
      </p:pic>
    </p:spTree>
    <p:custDataLst>
      <p:tags r:id="rId1"/>
    </p:custDataLst>
  </p:cSld>
  <p:clrMapOvr>
    <a:masterClrMapping/>
  </p:clrMapOvr>
  <p:transition advTm="329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p:cTn id="1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1"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fontScale="90000"/>
          </a:bodyPr>
          <a:lstStyle/>
          <a:p>
            <a:r>
              <a:rPr lang="en-US" dirty="0">
                <a:solidFill>
                  <a:schemeClr val="bg1"/>
                </a:solidFill>
              </a:rPr>
              <a:t>Tips to Help You Find the Love of Your Life</a:t>
            </a:r>
          </a:p>
        </p:txBody>
      </p:sp>
      <p:sp>
        <p:nvSpPr>
          <p:cNvPr id="3" name="Content Placeholder 2"/>
          <p:cNvSpPr>
            <a:spLocks noGrp="1"/>
          </p:cNvSpPr>
          <p:nvPr>
            <p:ph idx="1"/>
          </p:nvPr>
        </p:nvSpPr>
        <p:spPr>
          <a:xfrm>
            <a:off x="228600" y="1600200"/>
            <a:ext cx="8686800" cy="5029200"/>
          </a:xfrm>
        </p:spPr>
        <p:txBody>
          <a:bodyPr/>
          <a:lstStyle/>
          <a:p>
            <a:pPr marL="742950" indent="-742950">
              <a:buFont typeface="+mj-lt"/>
              <a:buAutoNum type="arabicPeriod"/>
            </a:pPr>
            <a:endParaRPr lang="en-US" sz="4000" i="1" dirty="0">
              <a:solidFill>
                <a:srgbClr val="FFFF00"/>
              </a:solidFill>
            </a:endParaRPr>
          </a:p>
          <a:p>
            <a:pPr marL="742950" indent="-742950">
              <a:buFont typeface="+mj-lt"/>
              <a:buAutoNum type="arabicPeriod"/>
            </a:pPr>
            <a:r>
              <a:rPr lang="en-US" sz="4000" i="1" dirty="0">
                <a:solidFill>
                  <a:srgbClr val="FFFF00"/>
                </a:solidFill>
              </a:rPr>
              <a:t>Be Authentic...</a:t>
            </a:r>
          </a:p>
          <a:p>
            <a:pPr marL="742950" indent="-742950">
              <a:buFont typeface="+mj-lt"/>
              <a:buAutoNum type="arabicPeriod"/>
            </a:pPr>
            <a:r>
              <a:rPr lang="en-US" sz="4000" i="1" dirty="0">
                <a:solidFill>
                  <a:srgbClr val="00B050"/>
                </a:solidFill>
              </a:rPr>
              <a:t>Be Content…</a:t>
            </a:r>
          </a:p>
          <a:p>
            <a:pPr marL="742950" indent="-742950">
              <a:buFont typeface="+mj-lt"/>
              <a:buAutoNum type="arabicPeriod"/>
            </a:pPr>
            <a:endParaRPr lang="en-US" sz="4000" i="1" dirty="0">
              <a:solidFill>
                <a:schemeClr val="bg1"/>
              </a:solidFill>
            </a:endParaRPr>
          </a:p>
          <a:p>
            <a:pPr marL="742950" indent="-742950">
              <a:buFont typeface="+mj-lt"/>
              <a:buAutoNum type="arabicPeriod"/>
            </a:pPr>
            <a:endParaRPr lang="en-US" sz="4000" i="1" dirty="0">
              <a:solidFill>
                <a:srgbClr val="FFFF00"/>
              </a:solidFill>
            </a:endParaRPr>
          </a:p>
          <a:p>
            <a:pPr marL="742950" indent="-742950">
              <a:buFont typeface="+mj-lt"/>
              <a:buAutoNum type="arabicPeriod"/>
            </a:pPr>
            <a:endParaRPr lang="en-US" sz="3600" i="1" dirty="0">
              <a:solidFill>
                <a:schemeClr val="bg1"/>
              </a:solidFill>
            </a:endParaRPr>
          </a:p>
        </p:txBody>
      </p:sp>
      <p:pic>
        <p:nvPicPr>
          <p:cNvPr id="6" name="~PP2046.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cstate="print"/>
          <a:stretch>
            <a:fillRect/>
          </a:stretch>
        </p:blipFill>
        <p:spPr>
          <a:xfrm>
            <a:off x="8737600" y="6451600"/>
            <a:ext cx="304800" cy="304800"/>
          </a:xfrm>
          <a:prstGeom prst="rect">
            <a:avLst/>
          </a:prstGeom>
        </p:spPr>
      </p:pic>
    </p:spTree>
    <p:custDataLst>
      <p:tags r:id="rId1"/>
    </p:custDataLst>
  </p:cSld>
  <p:clrMapOvr>
    <a:masterClrMapping/>
  </p:clrMapOvr>
  <p:transition advTm="56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p:cTn id="1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4"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4900" i="1" dirty="0">
                <a:solidFill>
                  <a:srgbClr val="00B050"/>
                </a:solidFill>
              </a:rPr>
            </a:br>
            <a:r>
              <a:rPr lang="en-US" sz="6000" i="1" dirty="0">
                <a:solidFill>
                  <a:srgbClr val="00B050"/>
                </a:solidFill>
              </a:rPr>
              <a:t>Be </a:t>
            </a:r>
            <a:r>
              <a:rPr lang="en-US" sz="5300" i="1" dirty="0">
                <a:solidFill>
                  <a:srgbClr val="00B050"/>
                </a:solidFill>
              </a:rPr>
              <a:t>Content…</a:t>
            </a:r>
            <a:br>
              <a:rPr lang="en-US" sz="5300" i="1" dirty="0">
                <a:solidFill>
                  <a:srgbClr val="00B050"/>
                </a:solidFill>
              </a:rPr>
            </a:br>
            <a:endParaRPr lang="en-US" dirty="0"/>
          </a:p>
        </p:txBody>
      </p:sp>
      <p:sp>
        <p:nvSpPr>
          <p:cNvPr id="3" name="Content Placeholder 2"/>
          <p:cNvSpPr>
            <a:spLocks noGrp="1"/>
          </p:cNvSpPr>
          <p:nvPr>
            <p:ph idx="1"/>
          </p:nvPr>
        </p:nvSpPr>
        <p:spPr/>
        <p:txBody>
          <a:bodyPr>
            <a:normAutofit/>
          </a:bodyPr>
          <a:lstStyle/>
          <a:p>
            <a:endParaRPr lang="en-US" sz="4000" i="1" dirty="0">
              <a:solidFill>
                <a:srgbClr val="00B050"/>
              </a:solidFill>
            </a:endParaRPr>
          </a:p>
          <a:p>
            <a:r>
              <a:rPr lang="en-US" sz="4000" i="1" dirty="0">
                <a:solidFill>
                  <a:srgbClr val="00B050"/>
                </a:solidFill>
              </a:rPr>
              <a:t>Don’t make your search for a relationship the center of your life.</a:t>
            </a:r>
          </a:p>
          <a:p>
            <a:r>
              <a:rPr lang="en-US" sz="4000" i="1" dirty="0">
                <a:solidFill>
                  <a:srgbClr val="00B050"/>
                </a:solidFill>
              </a:rPr>
              <a:t>Concentrate on activities you enjoy.</a:t>
            </a:r>
          </a:p>
          <a:p>
            <a:r>
              <a:rPr lang="en-US" sz="4000" i="1" dirty="0">
                <a:solidFill>
                  <a:srgbClr val="00B050"/>
                </a:solidFill>
              </a:rPr>
              <a:t>Focus on keeping yourself happy and content.</a:t>
            </a:r>
          </a:p>
        </p:txBody>
      </p:sp>
      <p:pic>
        <p:nvPicPr>
          <p:cNvPr id="5" name="~PP1855.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cstate="print"/>
          <a:stretch>
            <a:fillRect/>
          </a:stretch>
        </p:blipFill>
        <p:spPr>
          <a:xfrm>
            <a:off x="8737600" y="6451600"/>
            <a:ext cx="304800" cy="304800"/>
          </a:xfrm>
          <a:prstGeom prst="rect">
            <a:avLst/>
          </a:prstGeom>
        </p:spPr>
      </p:pic>
    </p:spTree>
    <p:custDataLst>
      <p:tags r:id="rId1"/>
    </p:custDataLst>
  </p:cSld>
  <p:clrMapOvr>
    <a:masterClrMapping/>
  </p:clrMapOvr>
  <p:transition advTm="365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8"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fontScale="90000"/>
          </a:bodyPr>
          <a:lstStyle/>
          <a:p>
            <a:r>
              <a:rPr lang="en-US" dirty="0">
                <a:solidFill>
                  <a:schemeClr val="bg1"/>
                </a:solidFill>
              </a:rPr>
              <a:t>Tips to Help You Find the Love of Your Life</a:t>
            </a:r>
          </a:p>
        </p:txBody>
      </p:sp>
      <p:sp>
        <p:nvSpPr>
          <p:cNvPr id="3" name="Content Placeholder 2"/>
          <p:cNvSpPr>
            <a:spLocks noGrp="1"/>
          </p:cNvSpPr>
          <p:nvPr>
            <p:ph idx="1"/>
          </p:nvPr>
        </p:nvSpPr>
        <p:spPr>
          <a:xfrm>
            <a:off x="228600" y="1600200"/>
            <a:ext cx="8686800" cy="5029200"/>
          </a:xfrm>
        </p:spPr>
        <p:txBody>
          <a:bodyPr/>
          <a:lstStyle/>
          <a:p>
            <a:pPr marL="742950" indent="-742950">
              <a:buFont typeface="+mj-lt"/>
              <a:buAutoNum type="arabicPeriod"/>
            </a:pPr>
            <a:endParaRPr lang="en-US" sz="4000" i="1" dirty="0">
              <a:solidFill>
                <a:srgbClr val="FFFF00"/>
              </a:solidFill>
            </a:endParaRPr>
          </a:p>
          <a:p>
            <a:pPr marL="742950" indent="-742950">
              <a:buFont typeface="+mj-lt"/>
              <a:buAutoNum type="arabicPeriod"/>
            </a:pPr>
            <a:r>
              <a:rPr lang="en-US" sz="4000" i="1" dirty="0">
                <a:solidFill>
                  <a:srgbClr val="FFFF00"/>
                </a:solidFill>
              </a:rPr>
              <a:t>Be Authentic...</a:t>
            </a:r>
          </a:p>
          <a:p>
            <a:pPr marL="742950" indent="-742950">
              <a:buFont typeface="+mj-lt"/>
              <a:buAutoNum type="arabicPeriod"/>
            </a:pPr>
            <a:r>
              <a:rPr lang="en-US" sz="4000" i="1" dirty="0">
                <a:solidFill>
                  <a:srgbClr val="00B050"/>
                </a:solidFill>
              </a:rPr>
              <a:t>Be Content…</a:t>
            </a:r>
          </a:p>
          <a:p>
            <a:pPr marL="742950" indent="-742950">
              <a:buFont typeface="+mj-lt"/>
              <a:buAutoNum type="arabicPeriod"/>
            </a:pPr>
            <a:r>
              <a:rPr lang="en-US" sz="4000" i="1" dirty="0">
                <a:solidFill>
                  <a:srgbClr val="00B0F0"/>
                </a:solidFill>
              </a:rPr>
              <a:t>Be Friendly…</a:t>
            </a:r>
          </a:p>
          <a:p>
            <a:pPr marL="742950" indent="-742950">
              <a:buNone/>
            </a:pPr>
            <a:endParaRPr lang="en-US" sz="4000" i="1" dirty="0">
              <a:solidFill>
                <a:srgbClr val="FFFF00"/>
              </a:solidFill>
            </a:endParaRPr>
          </a:p>
          <a:p>
            <a:pPr marL="742950" indent="-742950">
              <a:buFont typeface="+mj-lt"/>
              <a:buAutoNum type="arabicPeriod"/>
            </a:pPr>
            <a:endParaRPr lang="en-US" sz="3600" i="1" dirty="0">
              <a:solidFill>
                <a:schemeClr val="bg1"/>
              </a:solidFill>
            </a:endParaRPr>
          </a:p>
        </p:txBody>
      </p:sp>
      <p:pic>
        <p:nvPicPr>
          <p:cNvPr id="5" name="~PP1243.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cstate="print"/>
          <a:stretch>
            <a:fillRect/>
          </a:stretch>
        </p:blipFill>
        <p:spPr>
          <a:xfrm>
            <a:off x="8737600" y="6451600"/>
            <a:ext cx="304800" cy="304800"/>
          </a:xfrm>
          <a:prstGeom prst="rect">
            <a:avLst/>
          </a:prstGeom>
        </p:spPr>
      </p:pic>
    </p:spTree>
    <p:custDataLst>
      <p:tags r:id="rId1"/>
    </p:custDataLst>
  </p:cSld>
  <p:clrMapOvr>
    <a:masterClrMapping/>
  </p:clrMapOvr>
  <p:transition advTm="32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p:cTn id="1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4"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i="1" dirty="0">
                <a:solidFill>
                  <a:srgbClr val="00B0F0"/>
                </a:solidFill>
              </a:rPr>
            </a:br>
            <a:r>
              <a:rPr lang="en-US" sz="5300" i="1" dirty="0">
                <a:solidFill>
                  <a:srgbClr val="00B0F0"/>
                </a:solidFill>
              </a:rPr>
              <a:t>Be Friendly…</a:t>
            </a:r>
            <a:br>
              <a:rPr lang="en-US" sz="5300" i="1" dirty="0">
                <a:solidFill>
                  <a:srgbClr val="00B0F0"/>
                </a:solidFill>
              </a:rPr>
            </a:br>
            <a:endParaRPr lang="en-US" dirty="0"/>
          </a:p>
        </p:txBody>
      </p:sp>
      <p:sp>
        <p:nvSpPr>
          <p:cNvPr id="3" name="Content Placeholder 2"/>
          <p:cNvSpPr>
            <a:spLocks noGrp="1"/>
          </p:cNvSpPr>
          <p:nvPr>
            <p:ph idx="1"/>
          </p:nvPr>
        </p:nvSpPr>
        <p:spPr/>
        <p:txBody>
          <a:bodyPr>
            <a:normAutofit/>
          </a:bodyPr>
          <a:lstStyle/>
          <a:p>
            <a:endParaRPr lang="en-US" sz="4000" i="1" dirty="0">
              <a:solidFill>
                <a:srgbClr val="00B0F0"/>
              </a:solidFill>
            </a:endParaRPr>
          </a:p>
          <a:p>
            <a:r>
              <a:rPr lang="en-US" sz="4000" i="1" dirty="0">
                <a:solidFill>
                  <a:srgbClr val="00B0F0"/>
                </a:solidFill>
              </a:rPr>
              <a:t>Be willing to connect and open up.</a:t>
            </a:r>
          </a:p>
          <a:p>
            <a:r>
              <a:rPr lang="en-US" sz="4000" i="1" dirty="0">
                <a:solidFill>
                  <a:srgbClr val="00B0F0"/>
                </a:solidFill>
              </a:rPr>
              <a:t>Be willing to engage in conversation.</a:t>
            </a:r>
          </a:p>
          <a:p>
            <a:r>
              <a:rPr lang="en-US" sz="4000" i="1" dirty="0">
                <a:solidFill>
                  <a:srgbClr val="00B0F0"/>
                </a:solidFill>
              </a:rPr>
              <a:t>Practice being friendly.</a:t>
            </a:r>
          </a:p>
          <a:p>
            <a:r>
              <a:rPr lang="en-US" sz="4000" i="1" dirty="0">
                <a:solidFill>
                  <a:srgbClr val="00B0F0"/>
                </a:solidFill>
              </a:rPr>
              <a:t>Learn to smile and look others in the eye.</a:t>
            </a:r>
          </a:p>
        </p:txBody>
      </p:sp>
      <p:pic>
        <p:nvPicPr>
          <p:cNvPr id="8" name="~PP1479.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cstate="print"/>
          <a:stretch>
            <a:fillRect/>
          </a:stretch>
        </p:blipFill>
        <p:spPr>
          <a:xfrm>
            <a:off x="8737600" y="6451600"/>
            <a:ext cx="304800" cy="304800"/>
          </a:xfrm>
          <a:prstGeom prst="rect">
            <a:avLst/>
          </a:prstGeom>
        </p:spPr>
      </p:pic>
    </p:spTree>
    <p:custDataLst>
      <p:tags r:id="rId1"/>
    </p:custDataLst>
  </p:cSld>
  <p:clrMapOvr>
    <a:masterClrMapping/>
  </p:clrMapOvr>
  <p:transition advTm="478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35"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fontScale="90000"/>
          </a:bodyPr>
          <a:lstStyle/>
          <a:p>
            <a:r>
              <a:rPr lang="en-US" dirty="0">
                <a:solidFill>
                  <a:schemeClr val="bg1"/>
                </a:solidFill>
              </a:rPr>
              <a:t>Tips to Help You Find the Love of Your Life</a:t>
            </a:r>
          </a:p>
        </p:txBody>
      </p:sp>
      <p:sp>
        <p:nvSpPr>
          <p:cNvPr id="3" name="Content Placeholder 2"/>
          <p:cNvSpPr>
            <a:spLocks noGrp="1"/>
          </p:cNvSpPr>
          <p:nvPr>
            <p:ph idx="1"/>
          </p:nvPr>
        </p:nvSpPr>
        <p:spPr>
          <a:xfrm>
            <a:off x="228600" y="1600200"/>
            <a:ext cx="8686800" cy="5029200"/>
          </a:xfrm>
        </p:spPr>
        <p:txBody>
          <a:bodyPr/>
          <a:lstStyle/>
          <a:p>
            <a:pPr marL="742950" indent="-742950">
              <a:buFont typeface="+mj-lt"/>
              <a:buAutoNum type="arabicPeriod"/>
            </a:pPr>
            <a:endParaRPr lang="en-US" sz="4000" i="1" dirty="0">
              <a:solidFill>
                <a:srgbClr val="FFFF00"/>
              </a:solidFill>
            </a:endParaRPr>
          </a:p>
          <a:p>
            <a:pPr marL="742950" indent="-742950">
              <a:buFont typeface="+mj-lt"/>
              <a:buAutoNum type="arabicPeriod"/>
            </a:pPr>
            <a:r>
              <a:rPr lang="en-US" sz="4000" i="1" dirty="0">
                <a:solidFill>
                  <a:srgbClr val="FFFF00"/>
                </a:solidFill>
              </a:rPr>
              <a:t>Be Authentic...</a:t>
            </a:r>
          </a:p>
          <a:p>
            <a:pPr marL="742950" indent="-742950">
              <a:buFont typeface="+mj-lt"/>
              <a:buAutoNum type="arabicPeriod"/>
            </a:pPr>
            <a:r>
              <a:rPr lang="en-US" sz="4000" i="1" dirty="0">
                <a:solidFill>
                  <a:srgbClr val="00B050"/>
                </a:solidFill>
              </a:rPr>
              <a:t>Be Content…</a:t>
            </a:r>
          </a:p>
          <a:p>
            <a:pPr marL="742950" indent="-742950">
              <a:buFont typeface="+mj-lt"/>
              <a:buAutoNum type="arabicPeriod"/>
            </a:pPr>
            <a:r>
              <a:rPr lang="en-US" sz="4000" i="1" dirty="0">
                <a:solidFill>
                  <a:srgbClr val="00B0F0"/>
                </a:solidFill>
              </a:rPr>
              <a:t>Be Friendly…</a:t>
            </a:r>
          </a:p>
          <a:p>
            <a:pPr marL="742950" indent="-742950">
              <a:buFont typeface="+mj-lt"/>
              <a:buAutoNum type="arabicPeriod"/>
            </a:pPr>
            <a:r>
              <a:rPr lang="en-US" sz="4000" i="1" dirty="0">
                <a:solidFill>
                  <a:srgbClr val="FF0000"/>
                </a:solidFill>
              </a:rPr>
              <a:t>Be Cautious…</a:t>
            </a:r>
          </a:p>
          <a:p>
            <a:pPr marL="742950" indent="-742950">
              <a:buNone/>
            </a:pPr>
            <a:endParaRPr lang="en-US" sz="4000" i="1" dirty="0">
              <a:solidFill>
                <a:srgbClr val="FFFF00"/>
              </a:solidFill>
            </a:endParaRPr>
          </a:p>
          <a:p>
            <a:pPr marL="742950" indent="-742950">
              <a:buFont typeface="+mj-lt"/>
              <a:buAutoNum type="arabicPeriod"/>
            </a:pPr>
            <a:endParaRPr lang="en-US" sz="3600" i="1" dirty="0">
              <a:solidFill>
                <a:schemeClr val="bg1"/>
              </a:solidFill>
            </a:endParaRPr>
          </a:p>
        </p:txBody>
      </p:sp>
      <p:pic>
        <p:nvPicPr>
          <p:cNvPr id="4" name="~PP1773.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cstate="print"/>
          <a:stretch>
            <a:fillRect/>
          </a:stretch>
        </p:blipFill>
        <p:spPr>
          <a:xfrm>
            <a:off x="8737600" y="6451600"/>
            <a:ext cx="304800" cy="304800"/>
          </a:xfrm>
          <a:prstGeom prst="rect">
            <a:avLst/>
          </a:prstGeom>
        </p:spPr>
      </p:pic>
    </p:spTree>
    <p:custDataLst>
      <p:tags r:id="rId1"/>
    </p:custDataLst>
  </p:cSld>
  <p:clrMapOvr>
    <a:masterClrMapping/>
  </p:clrMapOvr>
  <p:transition advTm="417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p:cTn id="1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4"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i="1" dirty="0">
                <a:solidFill>
                  <a:srgbClr val="FF0000"/>
                </a:solidFill>
              </a:rPr>
            </a:br>
            <a:r>
              <a:rPr lang="en-US" sz="5300" i="1" dirty="0">
                <a:solidFill>
                  <a:srgbClr val="FF0000"/>
                </a:solidFill>
              </a:rPr>
              <a:t>Be Cautious…</a:t>
            </a:r>
            <a:br>
              <a:rPr lang="en-US" sz="5300" i="1" dirty="0">
                <a:solidFill>
                  <a:srgbClr val="FF0000"/>
                </a:solidFill>
              </a:rPr>
            </a:br>
            <a:endParaRPr lang="en-US" dirty="0"/>
          </a:p>
        </p:txBody>
      </p:sp>
      <p:sp>
        <p:nvSpPr>
          <p:cNvPr id="3" name="Content Placeholder 2"/>
          <p:cNvSpPr>
            <a:spLocks noGrp="1"/>
          </p:cNvSpPr>
          <p:nvPr>
            <p:ph idx="1"/>
          </p:nvPr>
        </p:nvSpPr>
        <p:spPr/>
        <p:txBody>
          <a:bodyPr>
            <a:normAutofit/>
          </a:bodyPr>
          <a:lstStyle/>
          <a:p>
            <a:r>
              <a:rPr lang="en-US" sz="4000" i="1" dirty="0">
                <a:solidFill>
                  <a:srgbClr val="FF0000"/>
                </a:solidFill>
              </a:rPr>
              <a:t>First impressions aren’t always reliable.</a:t>
            </a:r>
          </a:p>
          <a:p>
            <a:r>
              <a:rPr lang="en-US" sz="4000" i="1" dirty="0">
                <a:solidFill>
                  <a:srgbClr val="FF0000"/>
                </a:solidFill>
              </a:rPr>
              <a:t>It takes time to really get to know a person.</a:t>
            </a:r>
          </a:p>
          <a:p>
            <a:r>
              <a:rPr lang="en-US" sz="4000" i="1" dirty="0">
                <a:solidFill>
                  <a:srgbClr val="FF0000"/>
                </a:solidFill>
              </a:rPr>
              <a:t>Experience being with someone in a variety of situations.</a:t>
            </a:r>
          </a:p>
        </p:txBody>
      </p:sp>
      <p:pic>
        <p:nvPicPr>
          <p:cNvPr id="8" name="~PP2580.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cstate="print"/>
          <a:stretch>
            <a:fillRect/>
          </a:stretch>
        </p:blipFill>
        <p:spPr>
          <a:xfrm>
            <a:off x="8737600" y="6451600"/>
            <a:ext cx="304800" cy="304800"/>
          </a:xfrm>
          <a:prstGeom prst="rect">
            <a:avLst/>
          </a:prstGeom>
        </p:spPr>
      </p:pic>
    </p:spTree>
    <p:custDataLst>
      <p:tags r:id="rId1"/>
    </p:custDataLst>
  </p:cSld>
  <p:clrMapOvr>
    <a:masterClrMapping/>
  </p:clrMapOvr>
  <p:transition advTm="4423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8"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fontScale="90000"/>
          </a:bodyPr>
          <a:lstStyle/>
          <a:p>
            <a:r>
              <a:rPr lang="en-US" dirty="0">
                <a:solidFill>
                  <a:schemeClr val="bg1"/>
                </a:solidFill>
              </a:rPr>
              <a:t>Tips to Help You Find the Love of Your Life</a:t>
            </a:r>
          </a:p>
        </p:txBody>
      </p:sp>
      <p:sp>
        <p:nvSpPr>
          <p:cNvPr id="3" name="Content Placeholder 2"/>
          <p:cNvSpPr>
            <a:spLocks noGrp="1"/>
          </p:cNvSpPr>
          <p:nvPr>
            <p:ph idx="1"/>
          </p:nvPr>
        </p:nvSpPr>
        <p:spPr>
          <a:xfrm>
            <a:off x="228600" y="1600200"/>
            <a:ext cx="8686800" cy="5029200"/>
          </a:xfrm>
        </p:spPr>
        <p:txBody>
          <a:bodyPr/>
          <a:lstStyle/>
          <a:p>
            <a:pPr marL="742950" indent="-742950">
              <a:buFont typeface="+mj-lt"/>
              <a:buAutoNum type="arabicPeriod"/>
            </a:pPr>
            <a:endParaRPr lang="en-US" sz="4000" i="1" dirty="0">
              <a:solidFill>
                <a:srgbClr val="FFFF00"/>
              </a:solidFill>
            </a:endParaRPr>
          </a:p>
          <a:p>
            <a:pPr marL="742950" indent="-742950">
              <a:buFont typeface="+mj-lt"/>
              <a:buAutoNum type="arabicPeriod"/>
            </a:pPr>
            <a:r>
              <a:rPr lang="en-US" sz="4000" i="1" dirty="0">
                <a:solidFill>
                  <a:srgbClr val="FFFF00"/>
                </a:solidFill>
              </a:rPr>
              <a:t>Be Authentic...</a:t>
            </a:r>
          </a:p>
          <a:p>
            <a:pPr marL="742950" indent="-742950">
              <a:buFont typeface="+mj-lt"/>
              <a:buAutoNum type="arabicPeriod"/>
            </a:pPr>
            <a:r>
              <a:rPr lang="en-US" sz="4000" i="1" dirty="0">
                <a:solidFill>
                  <a:srgbClr val="00B050"/>
                </a:solidFill>
              </a:rPr>
              <a:t>Be Content…</a:t>
            </a:r>
          </a:p>
          <a:p>
            <a:pPr marL="742950" indent="-742950">
              <a:buFont typeface="+mj-lt"/>
              <a:buAutoNum type="arabicPeriod"/>
            </a:pPr>
            <a:r>
              <a:rPr lang="en-US" sz="4000" i="1" dirty="0">
                <a:solidFill>
                  <a:srgbClr val="00B0F0"/>
                </a:solidFill>
              </a:rPr>
              <a:t>Be Friendly…</a:t>
            </a:r>
          </a:p>
          <a:p>
            <a:pPr marL="742950" indent="-742950">
              <a:buFont typeface="+mj-lt"/>
              <a:buAutoNum type="arabicPeriod"/>
            </a:pPr>
            <a:r>
              <a:rPr lang="en-US" sz="4000" i="1" dirty="0">
                <a:solidFill>
                  <a:srgbClr val="FF0000"/>
                </a:solidFill>
              </a:rPr>
              <a:t>Be Cautious…</a:t>
            </a:r>
          </a:p>
          <a:p>
            <a:pPr marL="742950" indent="-742950">
              <a:buFont typeface="+mj-lt"/>
              <a:buAutoNum type="arabicPeriod"/>
            </a:pPr>
            <a:r>
              <a:rPr lang="en-US" sz="4000" i="1" dirty="0">
                <a:solidFill>
                  <a:schemeClr val="bg1"/>
                </a:solidFill>
              </a:rPr>
              <a:t>Be a Wise Investor…</a:t>
            </a:r>
          </a:p>
          <a:p>
            <a:pPr marL="742950" indent="-742950">
              <a:buFont typeface="+mj-lt"/>
              <a:buAutoNum type="arabicPeriod"/>
            </a:pPr>
            <a:endParaRPr lang="en-US" sz="4000" i="1" dirty="0">
              <a:solidFill>
                <a:srgbClr val="FFFF00"/>
              </a:solidFill>
            </a:endParaRPr>
          </a:p>
          <a:p>
            <a:pPr marL="742950" indent="-742950">
              <a:buFont typeface="+mj-lt"/>
              <a:buAutoNum type="arabicPeriod"/>
            </a:pPr>
            <a:endParaRPr lang="en-US" sz="3600" i="1" dirty="0">
              <a:solidFill>
                <a:schemeClr val="bg1"/>
              </a:solidFill>
            </a:endParaRPr>
          </a:p>
        </p:txBody>
      </p:sp>
      <p:pic>
        <p:nvPicPr>
          <p:cNvPr id="5" name="~PP3640.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cstate="print"/>
          <a:stretch>
            <a:fillRect/>
          </a:stretch>
        </p:blipFill>
        <p:spPr>
          <a:xfrm>
            <a:off x="8737600" y="6451600"/>
            <a:ext cx="304800" cy="304800"/>
          </a:xfrm>
          <a:prstGeom prst="rect">
            <a:avLst/>
          </a:prstGeom>
        </p:spPr>
      </p:pic>
    </p:spTree>
    <p:custDataLst>
      <p:tags r:id="rId1"/>
    </p:custDataLst>
  </p:cSld>
  <p:clrMapOvr>
    <a:masterClrMapping/>
  </p:clrMapOvr>
  <p:transition advTm="494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p:cTn id="1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4"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i="1" dirty="0">
                <a:solidFill>
                  <a:schemeClr val="bg1"/>
                </a:solidFill>
              </a:rPr>
            </a:br>
            <a:r>
              <a:rPr lang="en-US" sz="5300" i="1" dirty="0">
                <a:solidFill>
                  <a:schemeClr val="bg1"/>
                </a:solidFill>
              </a:rPr>
              <a:t>Be a Wise Investor…</a:t>
            </a:r>
            <a:br>
              <a:rPr lang="en-US" sz="5300" i="1" dirty="0">
                <a:solidFill>
                  <a:schemeClr val="bg1"/>
                </a:solidFill>
              </a:rPr>
            </a:br>
            <a:endParaRPr lang="en-US" dirty="0"/>
          </a:p>
        </p:txBody>
      </p:sp>
      <p:sp>
        <p:nvSpPr>
          <p:cNvPr id="3" name="Content Placeholder 2"/>
          <p:cNvSpPr>
            <a:spLocks noGrp="1"/>
          </p:cNvSpPr>
          <p:nvPr>
            <p:ph idx="1"/>
          </p:nvPr>
        </p:nvSpPr>
        <p:spPr/>
        <p:txBody>
          <a:bodyPr>
            <a:noAutofit/>
          </a:bodyPr>
          <a:lstStyle/>
          <a:p>
            <a:r>
              <a:rPr lang="en-US" sz="4000" i="1" dirty="0">
                <a:solidFill>
                  <a:schemeClr val="bg1"/>
                </a:solidFill>
              </a:rPr>
              <a:t>Be a wise investor of your heart.</a:t>
            </a:r>
          </a:p>
          <a:p>
            <a:r>
              <a:rPr lang="en-US" sz="4000" i="1" dirty="0">
                <a:solidFill>
                  <a:schemeClr val="bg1"/>
                </a:solidFill>
              </a:rPr>
              <a:t>Invest in a vertical relationship.</a:t>
            </a:r>
          </a:p>
          <a:p>
            <a:r>
              <a:rPr lang="en-US" sz="4000" i="1" dirty="0">
                <a:solidFill>
                  <a:schemeClr val="bg1"/>
                </a:solidFill>
              </a:rPr>
              <a:t>Take time to get to know the Lord </a:t>
            </a:r>
            <a:r>
              <a:rPr lang="en-US" sz="4000" b="1" i="1" u="sng" dirty="0">
                <a:solidFill>
                  <a:schemeClr val="bg1"/>
                </a:solidFill>
              </a:rPr>
              <a:t>first</a:t>
            </a:r>
            <a:r>
              <a:rPr lang="en-US" sz="4000" i="1" dirty="0">
                <a:solidFill>
                  <a:schemeClr val="bg1"/>
                </a:solidFill>
              </a:rPr>
              <a:t>!</a:t>
            </a:r>
          </a:p>
          <a:p>
            <a:r>
              <a:rPr lang="en-US" sz="4000" i="1" dirty="0">
                <a:solidFill>
                  <a:schemeClr val="bg1"/>
                </a:solidFill>
              </a:rPr>
              <a:t>Consider carefully what kind of person God would want you to be with.</a:t>
            </a:r>
          </a:p>
        </p:txBody>
      </p:sp>
      <p:pic>
        <p:nvPicPr>
          <p:cNvPr id="4" name="~PP82.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cstate="print"/>
          <a:stretch>
            <a:fillRect/>
          </a:stretch>
        </p:blipFill>
        <p:spPr>
          <a:xfrm>
            <a:off x="8737600" y="6451600"/>
            <a:ext cx="304800" cy="304800"/>
          </a:xfrm>
          <a:prstGeom prst="rect">
            <a:avLst/>
          </a:prstGeom>
        </p:spPr>
      </p:pic>
    </p:spTree>
    <p:custDataLst>
      <p:tags r:id="rId1"/>
    </p:custDataLst>
  </p:cSld>
  <p:clrMapOvr>
    <a:masterClrMapping/>
  </p:clrMapOvr>
  <p:transition advTm="4534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35"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838200"/>
            <a:ext cx="7848600" cy="4191000"/>
          </a:xfrm>
        </p:spPr>
        <p:txBody>
          <a:bodyPr>
            <a:normAutofit/>
          </a:bodyPr>
          <a:lstStyle/>
          <a:p>
            <a:r>
              <a:rPr lang="en-US" sz="5400" dirty="0">
                <a:solidFill>
                  <a:schemeClr val="bg1"/>
                </a:solidFill>
              </a:rPr>
              <a:t>Finding the Right Person</a:t>
            </a:r>
          </a:p>
        </p:txBody>
      </p:sp>
      <p:sp>
        <p:nvSpPr>
          <p:cNvPr id="3" name="Subtitle 2"/>
          <p:cNvSpPr>
            <a:spLocks noGrp="1"/>
          </p:cNvSpPr>
          <p:nvPr>
            <p:ph type="subTitle" idx="1"/>
          </p:nvPr>
        </p:nvSpPr>
        <p:spPr/>
        <p:txBody>
          <a:bodyPr/>
          <a:lstStyle/>
          <a:p>
            <a:endParaRPr lang="en-US" dirty="0"/>
          </a:p>
          <a:p>
            <a:r>
              <a:rPr lang="en-US" dirty="0">
                <a:solidFill>
                  <a:schemeClr val="bg1"/>
                </a:solidFill>
              </a:rPr>
              <a:t>Lesson 3</a:t>
            </a:r>
          </a:p>
        </p:txBody>
      </p:sp>
      <p:pic>
        <p:nvPicPr>
          <p:cNvPr id="5" name="~PP282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8737600" y="6451600"/>
            <a:ext cx="304800" cy="304800"/>
          </a:xfrm>
          <a:prstGeom prst="rect">
            <a:avLst/>
          </a:prstGeom>
        </p:spPr>
      </p:pic>
    </p:spTree>
  </p:cSld>
  <p:clrMapOvr>
    <a:masterClrMapping/>
  </p:clrMapOvr>
  <p:transition advTm="42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Psalm 37:3-5</a:t>
            </a:r>
          </a:p>
        </p:txBody>
      </p:sp>
      <p:sp>
        <p:nvSpPr>
          <p:cNvPr id="3" name="Content Placeholder 2"/>
          <p:cNvSpPr>
            <a:spLocks noGrp="1"/>
          </p:cNvSpPr>
          <p:nvPr>
            <p:ph idx="1"/>
          </p:nvPr>
        </p:nvSpPr>
        <p:spPr/>
        <p:txBody>
          <a:bodyPr>
            <a:normAutofit lnSpcReduction="10000"/>
          </a:bodyPr>
          <a:lstStyle/>
          <a:p>
            <a:pPr>
              <a:buNone/>
            </a:pPr>
            <a:r>
              <a:rPr lang="en-US" b="1" i="1" dirty="0">
                <a:solidFill>
                  <a:schemeClr val="bg1"/>
                </a:solidFill>
              </a:rPr>
              <a:t>Trust in the LORD and do good; </a:t>
            </a:r>
          </a:p>
          <a:p>
            <a:pPr>
              <a:buNone/>
            </a:pPr>
            <a:r>
              <a:rPr lang="en-US" b="1" i="1" dirty="0">
                <a:solidFill>
                  <a:schemeClr val="bg1"/>
                </a:solidFill>
              </a:rPr>
              <a:t>Dwell in the land and cultivate faithfulness. </a:t>
            </a:r>
          </a:p>
          <a:p>
            <a:pPr>
              <a:buNone/>
            </a:pPr>
            <a:endParaRPr lang="en-US" dirty="0">
              <a:solidFill>
                <a:schemeClr val="bg1"/>
              </a:solidFill>
            </a:endParaRPr>
          </a:p>
          <a:p>
            <a:pPr>
              <a:buNone/>
            </a:pPr>
            <a:r>
              <a:rPr lang="en-US" b="1" i="1" dirty="0">
                <a:solidFill>
                  <a:schemeClr val="bg1"/>
                </a:solidFill>
              </a:rPr>
              <a:t>Delight yourself in the LORD;</a:t>
            </a:r>
          </a:p>
          <a:p>
            <a:pPr>
              <a:buNone/>
            </a:pPr>
            <a:r>
              <a:rPr lang="en-US" b="1" i="1" dirty="0">
                <a:solidFill>
                  <a:schemeClr val="bg1"/>
                </a:solidFill>
              </a:rPr>
              <a:t> And He will give you the desires of your heart. </a:t>
            </a:r>
          </a:p>
          <a:p>
            <a:pPr>
              <a:buNone/>
            </a:pPr>
            <a:endParaRPr lang="en-US" dirty="0">
              <a:solidFill>
                <a:schemeClr val="bg1"/>
              </a:solidFill>
            </a:endParaRPr>
          </a:p>
          <a:p>
            <a:pPr>
              <a:buNone/>
            </a:pPr>
            <a:r>
              <a:rPr lang="en-US" b="1" i="1" dirty="0">
                <a:solidFill>
                  <a:schemeClr val="bg1"/>
                </a:solidFill>
              </a:rPr>
              <a:t>Commit your way to the LORD,</a:t>
            </a:r>
          </a:p>
          <a:p>
            <a:pPr>
              <a:buNone/>
            </a:pPr>
            <a:r>
              <a:rPr lang="en-US" b="1" i="1" dirty="0">
                <a:solidFill>
                  <a:schemeClr val="bg1"/>
                </a:solidFill>
              </a:rPr>
              <a:t>Trust also in Him, and He will do it. </a:t>
            </a:r>
            <a:endParaRPr lang="en-US" dirty="0">
              <a:solidFill>
                <a:schemeClr val="bg1"/>
              </a:solidFill>
            </a:endParaRPr>
          </a:p>
          <a:p>
            <a:endParaRPr lang="en-US" dirty="0">
              <a:solidFill>
                <a:srgbClr val="FFFF00"/>
              </a:solidFill>
            </a:endParaRPr>
          </a:p>
        </p:txBody>
      </p:sp>
      <p:pic>
        <p:nvPicPr>
          <p:cNvPr id="4" name="~PP297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8737600" y="6451600"/>
            <a:ext cx="304800" cy="304800"/>
          </a:xfrm>
          <a:prstGeom prst="rect">
            <a:avLst/>
          </a:prstGeom>
        </p:spPr>
      </p:pic>
    </p:spTree>
  </p:cSld>
  <p:clrMapOvr>
    <a:masterClrMapping/>
  </p:clrMapOvr>
  <p:transition advTm="272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Psalm 37:3-5</a:t>
            </a:r>
          </a:p>
        </p:txBody>
      </p:sp>
      <p:sp>
        <p:nvSpPr>
          <p:cNvPr id="3" name="Content Placeholder 2"/>
          <p:cNvSpPr>
            <a:spLocks noGrp="1"/>
          </p:cNvSpPr>
          <p:nvPr>
            <p:ph idx="1"/>
          </p:nvPr>
        </p:nvSpPr>
        <p:spPr/>
        <p:txBody>
          <a:bodyPr>
            <a:normAutofit lnSpcReduction="10000"/>
          </a:bodyPr>
          <a:lstStyle/>
          <a:p>
            <a:pPr>
              <a:buNone/>
            </a:pPr>
            <a:r>
              <a:rPr lang="en-US" b="1" i="1" dirty="0">
                <a:solidFill>
                  <a:srgbClr val="FFFF00"/>
                </a:solidFill>
              </a:rPr>
              <a:t>Trust</a:t>
            </a:r>
            <a:r>
              <a:rPr lang="en-US" b="1" i="1" dirty="0">
                <a:solidFill>
                  <a:schemeClr val="bg1"/>
                </a:solidFill>
              </a:rPr>
              <a:t> in the LORD and do good; </a:t>
            </a:r>
          </a:p>
          <a:p>
            <a:pPr>
              <a:buNone/>
            </a:pPr>
            <a:r>
              <a:rPr lang="en-US" b="1" i="1" dirty="0">
                <a:solidFill>
                  <a:srgbClr val="FFC000"/>
                </a:solidFill>
              </a:rPr>
              <a:t>Dwell</a:t>
            </a:r>
            <a:r>
              <a:rPr lang="en-US" b="1" i="1" dirty="0">
                <a:solidFill>
                  <a:schemeClr val="bg1"/>
                </a:solidFill>
              </a:rPr>
              <a:t> in the land and cultivate faithfulness. </a:t>
            </a:r>
          </a:p>
          <a:p>
            <a:pPr>
              <a:buNone/>
            </a:pPr>
            <a:endParaRPr lang="en-US" dirty="0">
              <a:solidFill>
                <a:srgbClr val="FF0000"/>
              </a:solidFill>
            </a:endParaRPr>
          </a:p>
          <a:p>
            <a:pPr>
              <a:buNone/>
            </a:pPr>
            <a:r>
              <a:rPr lang="en-US" b="1" i="1" dirty="0">
                <a:solidFill>
                  <a:srgbClr val="FF0000"/>
                </a:solidFill>
              </a:rPr>
              <a:t>Delight</a:t>
            </a:r>
            <a:r>
              <a:rPr lang="en-US" b="1" i="1" dirty="0">
                <a:solidFill>
                  <a:schemeClr val="bg1"/>
                </a:solidFill>
              </a:rPr>
              <a:t> yourself in the LORD;</a:t>
            </a:r>
          </a:p>
          <a:p>
            <a:pPr>
              <a:buNone/>
            </a:pPr>
            <a:r>
              <a:rPr lang="en-US" b="1" i="1" dirty="0">
                <a:solidFill>
                  <a:schemeClr val="bg1"/>
                </a:solidFill>
              </a:rPr>
              <a:t> And He will give you the desires of your heart. </a:t>
            </a:r>
          </a:p>
          <a:p>
            <a:pPr>
              <a:buNone/>
            </a:pPr>
            <a:endParaRPr lang="en-US" dirty="0">
              <a:solidFill>
                <a:schemeClr val="bg1"/>
              </a:solidFill>
            </a:endParaRPr>
          </a:p>
          <a:p>
            <a:pPr>
              <a:buNone/>
            </a:pPr>
            <a:r>
              <a:rPr lang="en-US" b="1" i="1" dirty="0">
                <a:solidFill>
                  <a:srgbClr val="0070C0"/>
                </a:solidFill>
              </a:rPr>
              <a:t>Commit</a:t>
            </a:r>
            <a:r>
              <a:rPr lang="en-US" b="1" i="1" dirty="0">
                <a:solidFill>
                  <a:schemeClr val="bg1"/>
                </a:solidFill>
              </a:rPr>
              <a:t> your way to the LORD,</a:t>
            </a:r>
          </a:p>
          <a:p>
            <a:pPr>
              <a:buNone/>
            </a:pPr>
            <a:r>
              <a:rPr lang="en-US" b="1" i="1" dirty="0">
                <a:solidFill>
                  <a:srgbClr val="7030A0"/>
                </a:solidFill>
              </a:rPr>
              <a:t>Trust</a:t>
            </a:r>
            <a:r>
              <a:rPr lang="en-US" b="1" i="1" dirty="0">
                <a:solidFill>
                  <a:schemeClr val="bg1"/>
                </a:solidFill>
              </a:rPr>
              <a:t> also in Him, and He will do it. </a:t>
            </a:r>
            <a:endParaRPr lang="en-US" dirty="0">
              <a:solidFill>
                <a:schemeClr val="bg1"/>
              </a:solidFill>
            </a:endParaRPr>
          </a:p>
          <a:p>
            <a:endParaRPr lang="en-US" dirty="0">
              <a:solidFill>
                <a:srgbClr val="FFFF00"/>
              </a:solidFill>
            </a:endParaRPr>
          </a:p>
        </p:txBody>
      </p:sp>
      <p:pic>
        <p:nvPicPr>
          <p:cNvPr id="4" name="~PP30.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8737600" y="6451600"/>
            <a:ext cx="304800" cy="304800"/>
          </a:xfrm>
          <a:prstGeom prst="rect">
            <a:avLst/>
          </a:prstGeom>
        </p:spPr>
      </p:pic>
    </p:spTree>
  </p:cSld>
  <p:clrMapOvr>
    <a:masterClrMapping/>
  </p:clrMapOvr>
  <p:transition advTm="907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0" algn="ctr">
              <a:buNone/>
            </a:pPr>
            <a:endParaRPr lang="en-US" sz="4800" dirty="0">
              <a:solidFill>
                <a:srgbClr val="00B0F0"/>
              </a:solidFill>
            </a:endParaRPr>
          </a:p>
          <a:p>
            <a:pPr lvl="0" algn="ctr">
              <a:buNone/>
            </a:pPr>
            <a:r>
              <a:rPr lang="en-US" sz="4800" dirty="0">
                <a:solidFill>
                  <a:schemeClr val="bg1"/>
                </a:solidFill>
              </a:rPr>
              <a:t>How to Know If You Have Found the Right Person?</a:t>
            </a:r>
          </a:p>
          <a:p>
            <a:pPr algn="ctr"/>
            <a:endParaRPr lang="en-US" sz="4800" dirty="0">
              <a:solidFill>
                <a:srgbClr val="00B0F0"/>
              </a:solidFill>
            </a:endParaRPr>
          </a:p>
        </p:txBody>
      </p:sp>
      <p:pic>
        <p:nvPicPr>
          <p:cNvPr id="8" name="~PP2565.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8737600" y="6451600"/>
            <a:ext cx="304800" cy="304800"/>
          </a:xfrm>
          <a:prstGeom prst="rect">
            <a:avLst/>
          </a:prstGeom>
        </p:spPr>
      </p:pic>
    </p:spTree>
  </p:cSld>
  <p:clrMapOvr>
    <a:masterClrMapping/>
  </p:clrMapOvr>
  <p:transition advTm="48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pPr lvl="0"/>
            <a:br>
              <a:rPr lang="en-US" dirty="0">
                <a:solidFill>
                  <a:schemeClr val="bg1"/>
                </a:solidFill>
              </a:rPr>
            </a:br>
            <a:r>
              <a:rPr lang="en-US" dirty="0">
                <a:solidFill>
                  <a:schemeClr val="bg1"/>
                </a:solidFill>
              </a:rPr>
              <a:t>How to Know If You Have Found the Right Person?</a:t>
            </a:r>
            <a:br>
              <a:rPr lang="en-US" dirty="0">
                <a:solidFill>
                  <a:schemeClr val="bg1"/>
                </a:solidFill>
              </a:rPr>
            </a:br>
            <a:endParaRPr lang="en-US" dirty="0">
              <a:solidFill>
                <a:schemeClr val="bg1"/>
              </a:solidFill>
            </a:endParaRPr>
          </a:p>
        </p:txBody>
      </p:sp>
      <p:sp>
        <p:nvSpPr>
          <p:cNvPr id="3" name="Content Placeholder 2"/>
          <p:cNvSpPr>
            <a:spLocks noGrp="1"/>
          </p:cNvSpPr>
          <p:nvPr>
            <p:ph idx="1"/>
          </p:nvPr>
        </p:nvSpPr>
        <p:spPr>
          <a:xfrm>
            <a:off x="304800" y="1447800"/>
            <a:ext cx="8534400" cy="5181600"/>
          </a:xfrm>
        </p:spPr>
        <p:txBody>
          <a:bodyPr>
            <a:normAutofit/>
          </a:bodyPr>
          <a:lstStyle/>
          <a:p>
            <a:pPr marL="514350" indent="-514350">
              <a:buFont typeface="+mj-lt"/>
              <a:buAutoNum type="arabicPeriod"/>
            </a:pPr>
            <a:endParaRPr lang="en-US" dirty="0">
              <a:solidFill>
                <a:schemeClr val="bg1"/>
              </a:solidFill>
            </a:endParaRPr>
          </a:p>
          <a:p>
            <a:pPr marL="514350" indent="-514350">
              <a:buFont typeface="+mj-lt"/>
              <a:buAutoNum type="arabicPeriod"/>
            </a:pPr>
            <a:r>
              <a:rPr lang="en-US" sz="3600" dirty="0">
                <a:solidFill>
                  <a:schemeClr val="bg1"/>
                </a:solidFill>
                <a:latin typeface="Arial" pitchFamily="34" charset="0"/>
                <a:cs typeface="Arial" pitchFamily="34" charset="0"/>
              </a:rPr>
              <a:t>Trust in the Lord…</a:t>
            </a:r>
            <a:r>
              <a:rPr lang="en-US" sz="2800" dirty="0">
                <a:solidFill>
                  <a:srgbClr val="00B0F0"/>
                </a:solidFill>
                <a:latin typeface="Arial" pitchFamily="34" charset="0"/>
                <a:cs typeface="Arial" pitchFamily="34" charset="0"/>
              </a:rPr>
              <a:t>(Proverbs 3:6-7)</a:t>
            </a:r>
            <a:endParaRPr lang="en-US" dirty="0">
              <a:solidFill>
                <a:srgbClr val="00B0F0"/>
              </a:solidFill>
              <a:latin typeface="Arial" pitchFamily="34" charset="0"/>
              <a:cs typeface="Arial" pitchFamily="34" charset="0"/>
            </a:endParaRPr>
          </a:p>
          <a:p>
            <a:pPr marL="514350" indent="-514350">
              <a:buFont typeface="+mj-lt"/>
              <a:buAutoNum type="arabicPeriod"/>
            </a:pPr>
            <a:endParaRPr lang="en-US" dirty="0">
              <a:solidFill>
                <a:schemeClr val="bg1"/>
              </a:solidFill>
              <a:latin typeface="Arial" pitchFamily="34" charset="0"/>
              <a:cs typeface="Arial" pitchFamily="34" charset="0"/>
            </a:endParaRPr>
          </a:p>
        </p:txBody>
      </p:sp>
      <p:pic>
        <p:nvPicPr>
          <p:cNvPr id="7" name="~PP2380.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cstate="print"/>
          <a:stretch>
            <a:fillRect/>
          </a:stretch>
        </p:blipFill>
        <p:spPr>
          <a:xfrm>
            <a:off x="8737600" y="6451600"/>
            <a:ext cx="304800" cy="304800"/>
          </a:xfrm>
          <a:prstGeom prst="rect">
            <a:avLst/>
          </a:prstGeom>
        </p:spPr>
      </p:pic>
    </p:spTree>
    <p:custDataLst>
      <p:tags r:id="rId1"/>
    </p:custDataLst>
  </p:cSld>
  <p:clrMapOvr>
    <a:masterClrMapping/>
  </p:clrMapOvr>
  <p:transition advTm="241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4"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Trust in the Lord</a:t>
            </a:r>
          </a:p>
        </p:txBody>
      </p:sp>
      <p:sp>
        <p:nvSpPr>
          <p:cNvPr id="3" name="Content Placeholder 2"/>
          <p:cNvSpPr>
            <a:spLocks noGrp="1"/>
          </p:cNvSpPr>
          <p:nvPr>
            <p:ph idx="1"/>
          </p:nvPr>
        </p:nvSpPr>
        <p:spPr>
          <a:xfrm>
            <a:off x="457200" y="1600200"/>
            <a:ext cx="8229600" cy="4953000"/>
          </a:xfrm>
        </p:spPr>
        <p:txBody>
          <a:bodyPr>
            <a:normAutofit/>
          </a:bodyPr>
          <a:lstStyle/>
          <a:p>
            <a:pPr>
              <a:buNone/>
            </a:pPr>
            <a:endParaRPr lang="en-US" sz="4000" i="1" dirty="0">
              <a:solidFill>
                <a:srgbClr val="00B0F0"/>
              </a:solidFill>
            </a:endParaRPr>
          </a:p>
          <a:p>
            <a:pPr>
              <a:buNone/>
            </a:pPr>
            <a:r>
              <a:rPr lang="en-US" sz="4000" i="1" dirty="0">
                <a:solidFill>
                  <a:srgbClr val="00B0F0"/>
                </a:solidFill>
              </a:rPr>
              <a:t>Trust in the LORD with all your heart And do not lean on your own understanding</a:t>
            </a:r>
          </a:p>
          <a:p>
            <a:pPr>
              <a:buNone/>
            </a:pPr>
            <a:r>
              <a:rPr lang="en-US" sz="4000" i="1" dirty="0">
                <a:solidFill>
                  <a:srgbClr val="00B0F0"/>
                </a:solidFill>
              </a:rPr>
              <a:t>In all your ways acknowledge Him, And He will make your paths straight.…</a:t>
            </a:r>
          </a:p>
          <a:p>
            <a:pPr>
              <a:buNone/>
            </a:pPr>
            <a:r>
              <a:rPr lang="en-US" sz="4000" dirty="0">
                <a:solidFill>
                  <a:srgbClr val="00B0F0"/>
                </a:solidFill>
              </a:rPr>
              <a:t>						- Proverbs 3:6-7</a:t>
            </a:r>
          </a:p>
        </p:txBody>
      </p:sp>
      <p:pic>
        <p:nvPicPr>
          <p:cNvPr id="5" name="~PP3873.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8737600" y="6451600"/>
            <a:ext cx="304800" cy="304800"/>
          </a:xfrm>
          <a:prstGeom prst="rect">
            <a:avLst/>
          </a:prstGeom>
        </p:spPr>
      </p:pic>
    </p:spTree>
  </p:cSld>
  <p:clrMapOvr>
    <a:masterClrMapping/>
  </p:clrMapOvr>
  <p:transition advTm="119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pPr lvl="0"/>
            <a:br>
              <a:rPr lang="en-US" dirty="0">
                <a:solidFill>
                  <a:schemeClr val="bg1"/>
                </a:solidFill>
              </a:rPr>
            </a:br>
            <a:r>
              <a:rPr lang="en-US" dirty="0">
                <a:solidFill>
                  <a:schemeClr val="bg1"/>
                </a:solidFill>
              </a:rPr>
              <a:t>How to Know If You Have Found the Right Person?</a:t>
            </a:r>
            <a:br>
              <a:rPr lang="en-US" dirty="0">
                <a:solidFill>
                  <a:schemeClr val="bg1"/>
                </a:solidFill>
              </a:rPr>
            </a:br>
            <a:endParaRPr lang="en-US" dirty="0">
              <a:solidFill>
                <a:schemeClr val="bg1"/>
              </a:solidFill>
            </a:endParaRPr>
          </a:p>
        </p:txBody>
      </p:sp>
      <p:sp>
        <p:nvSpPr>
          <p:cNvPr id="3" name="Content Placeholder 2"/>
          <p:cNvSpPr>
            <a:spLocks noGrp="1"/>
          </p:cNvSpPr>
          <p:nvPr>
            <p:ph idx="1"/>
          </p:nvPr>
        </p:nvSpPr>
        <p:spPr>
          <a:xfrm>
            <a:off x="304800" y="1447800"/>
            <a:ext cx="8534400" cy="5181600"/>
          </a:xfrm>
        </p:spPr>
        <p:txBody>
          <a:bodyPr>
            <a:normAutofit/>
          </a:bodyPr>
          <a:lstStyle/>
          <a:p>
            <a:pPr marL="514350" indent="-514350">
              <a:buFont typeface="+mj-lt"/>
              <a:buAutoNum type="arabicPeriod"/>
            </a:pPr>
            <a:endParaRPr lang="en-US" dirty="0">
              <a:solidFill>
                <a:schemeClr val="bg1"/>
              </a:solidFill>
            </a:endParaRPr>
          </a:p>
          <a:p>
            <a:pPr marL="514350" indent="-514350">
              <a:buFont typeface="+mj-lt"/>
              <a:buAutoNum type="arabicPeriod"/>
            </a:pPr>
            <a:r>
              <a:rPr lang="en-US" sz="3600" dirty="0">
                <a:solidFill>
                  <a:schemeClr val="bg1"/>
                </a:solidFill>
                <a:latin typeface="Arial" pitchFamily="34" charset="0"/>
                <a:cs typeface="Arial" pitchFamily="34" charset="0"/>
              </a:rPr>
              <a:t>Trust in the Lord…</a:t>
            </a:r>
            <a:r>
              <a:rPr lang="en-US" sz="2800" dirty="0">
                <a:solidFill>
                  <a:srgbClr val="00B0F0"/>
                </a:solidFill>
                <a:latin typeface="Arial" pitchFamily="34" charset="0"/>
                <a:cs typeface="Arial" pitchFamily="34" charset="0"/>
              </a:rPr>
              <a:t>(Proverbs 3:6-7)</a:t>
            </a:r>
            <a:endParaRPr lang="en-US" sz="3600" dirty="0">
              <a:solidFill>
                <a:srgbClr val="00B0F0"/>
              </a:solidFill>
              <a:latin typeface="Arial" pitchFamily="34" charset="0"/>
              <a:cs typeface="Arial" pitchFamily="34" charset="0"/>
            </a:endParaRPr>
          </a:p>
          <a:p>
            <a:pPr marL="514350" indent="-514350">
              <a:buFont typeface="+mj-lt"/>
              <a:buAutoNum type="arabicPeriod"/>
            </a:pPr>
            <a:endParaRPr lang="en-US" dirty="0">
              <a:solidFill>
                <a:schemeClr val="bg1"/>
              </a:solidFill>
              <a:latin typeface="Arial" pitchFamily="34" charset="0"/>
              <a:cs typeface="Arial" pitchFamily="34" charset="0"/>
            </a:endParaRPr>
          </a:p>
          <a:p>
            <a:pPr marL="514350" indent="-514350">
              <a:buFont typeface="+mj-lt"/>
              <a:buAutoNum type="arabicPeriod"/>
            </a:pPr>
            <a:r>
              <a:rPr lang="en-US" sz="3600" dirty="0">
                <a:solidFill>
                  <a:schemeClr val="bg1"/>
                </a:solidFill>
                <a:latin typeface="Arial" pitchFamily="34" charset="0"/>
                <a:cs typeface="Arial" pitchFamily="34" charset="0"/>
              </a:rPr>
              <a:t>Be Patient…  </a:t>
            </a:r>
            <a:r>
              <a:rPr lang="en-US" sz="2800" dirty="0">
                <a:solidFill>
                  <a:srgbClr val="00B050"/>
                </a:solidFill>
                <a:latin typeface="Arial" pitchFamily="34" charset="0"/>
                <a:cs typeface="Arial" pitchFamily="34" charset="0"/>
              </a:rPr>
              <a:t>(Hebrews 10:35-36)</a:t>
            </a:r>
            <a:endParaRPr lang="en-US" dirty="0">
              <a:solidFill>
                <a:srgbClr val="00B050"/>
              </a:solidFill>
              <a:latin typeface="Arial" pitchFamily="34" charset="0"/>
              <a:cs typeface="Arial" pitchFamily="34" charset="0"/>
            </a:endParaRPr>
          </a:p>
          <a:p>
            <a:pPr marL="514350" indent="-514350">
              <a:buFont typeface="+mj-lt"/>
              <a:buAutoNum type="arabicPeriod"/>
            </a:pPr>
            <a:endParaRPr lang="en-US" dirty="0">
              <a:solidFill>
                <a:schemeClr val="bg1"/>
              </a:solidFill>
              <a:latin typeface="Arial" pitchFamily="34" charset="0"/>
              <a:cs typeface="Arial" pitchFamily="34" charset="0"/>
            </a:endParaRPr>
          </a:p>
        </p:txBody>
      </p:sp>
      <p:pic>
        <p:nvPicPr>
          <p:cNvPr id="5" name="~PP1087.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cstate="print"/>
          <a:stretch>
            <a:fillRect/>
          </a:stretch>
        </p:blipFill>
        <p:spPr>
          <a:xfrm>
            <a:off x="8737600" y="6451600"/>
            <a:ext cx="304800" cy="304800"/>
          </a:xfrm>
          <a:prstGeom prst="rect">
            <a:avLst/>
          </a:prstGeom>
        </p:spPr>
      </p:pic>
    </p:spTree>
    <p:custDataLst>
      <p:tags r:id="rId1"/>
    </p:custDataLst>
  </p:cSld>
  <p:clrMapOvr>
    <a:masterClrMapping/>
  </p:clrMapOvr>
  <p:transition advTm="514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p:cTn id="1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4"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Be Patient</a:t>
            </a:r>
          </a:p>
        </p:txBody>
      </p:sp>
      <p:sp>
        <p:nvSpPr>
          <p:cNvPr id="3" name="Content Placeholder 2"/>
          <p:cNvSpPr>
            <a:spLocks noGrp="1"/>
          </p:cNvSpPr>
          <p:nvPr>
            <p:ph idx="1"/>
          </p:nvPr>
        </p:nvSpPr>
        <p:spPr/>
        <p:txBody>
          <a:bodyPr>
            <a:normAutofit lnSpcReduction="10000"/>
          </a:bodyPr>
          <a:lstStyle/>
          <a:p>
            <a:endParaRPr lang="en-US" i="1" dirty="0">
              <a:solidFill>
                <a:srgbClr val="00B0F0"/>
              </a:solidFill>
            </a:endParaRPr>
          </a:p>
          <a:p>
            <a:r>
              <a:rPr lang="en-US" sz="3600" i="1" dirty="0">
                <a:solidFill>
                  <a:srgbClr val="00B050"/>
                </a:solidFill>
              </a:rPr>
              <a:t>Therefore, do not throw away your confidence, which has a great reward.  Patient endurance is what you need now, so that you will continue to do God's will. Then you will receive all that He has promised.</a:t>
            </a:r>
            <a:r>
              <a:rPr lang="en-US" sz="3600" dirty="0">
                <a:solidFill>
                  <a:srgbClr val="00B050"/>
                </a:solidFill>
              </a:rPr>
              <a:t>                           </a:t>
            </a:r>
            <a:r>
              <a:rPr lang="en-US" dirty="0">
                <a:solidFill>
                  <a:srgbClr val="00B050"/>
                </a:solidFill>
              </a:rPr>
              <a:t>																Hebrews 10:35-36</a:t>
            </a:r>
          </a:p>
        </p:txBody>
      </p:sp>
      <p:pic>
        <p:nvPicPr>
          <p:cNvPr id="5" name="~PP174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8737600" y="6451600"/>
            <a:ext cx="304800" cy="304800"/>
          </a:xfrm>
          <a:prstGeom prst="rect">
            <a:avLst/>
          </a:prstGeom>
        </p:spPr>
      </p:pic>
    </p:spTree>
  </p:cSld>
  <p:clrMapOvr>
    <a:masterClrMapping/>
  </p:clrMapOvr>
  <p:transition advTm="208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pPr lvl="0"/>
            <a:br>
              <a:rPr lang="en-US" dirty="0">
                <a:solidFill>
                  <a:schemeClr val="bg1"/>
                </a:solidFill>
              </a:rPr>
            </a:br>
            <a:r>
              <a:rPr lang="en-US" dirty="0">
                <a:solidFill>
                  <a:schemeClr val="bg1"/>
                </a:solidFill>
              </a:rPr>
              <a:t>How to Know If You Have Found the Right Person?</a:t>
            </a:r>
            <a:br>
              <a:rPr lang="en-US" dirty="0">
                <a:solidFill>
                  <a:schemeClr val="bg1"/>
                </a:solidFill>
              </a:rPr>
            </a:br>
            <a:endParaRPr lang="en-US" dirty="0">
              <a:solidFill>
                <a:schemeClr val="bg1"/>
              </a:solidFill>
            </a:endParaRPr>
          </a:p>
        </p:txBody>
      </p:sp>
      <p:sp>
        <p:nvSpPr>
          <p:cNvPr id="3" name="Content Placeholder 2"/>
          <p:cNvSpPr>
            <a:spLocks noGrp="1"/>
          </p:cNvSpPr>
          <p:nvPr>
            <p:ph idx="1"/>
          </p:nvPr>
        </p:nvSpPr>
        <p:spPr>
          <a:xfrm>
            <a:off x="304800" y="1447800"/>
            <a:ext cx="8534400" cy="5181600"/>
          </a:xfrm>
        </p:spPr>
        <p:txBody>
          <a:bodyPr>
            <a:normAutofit/>
          </a:bodyPr>
          <a:lstStyle/>
          <a:p>
            <a:pPr marL="514350" indent="-514350">
              <a:buFont typeface="+mj-lt"/>
              <a:buAutoNum type="arabicPeriod"/>
            </a:pPr>
            <a:endParaRPr lang="en-US" dirty="0">
              <a:solidFill>
                <a:schemeClr val="bg1"/>
              </a:solidFill>
            </a:endParaRPr>
          </a:p>
          <a:p>
            <a:pPr marL="514350" indent="-514350">
              <a:buFont typeface="+mj-lt"/>
              <a:buAutoNum type="arabicPeriod"/>
            </a:pPr>
            <a:r>
              <a:rPr lang="en-US" sz="3600" dirty="0">
                <a:solidFill>
                  <a:schemeClr val="bg1"/>
                </a:solidFill>
                <a:latin typeface="Arial" pitchFamily="34" charset="0"/>
                <a:cs typeface="Arial" pitchFamily="34" charset="0"/>
              </a:rPr>
              <a:t>Trust in the Lord…</a:t>
            </a:r>
            <a:r>
              <a:rPr lang="en-US" sz="2800" dirty="0">
                <a:solidFill>
                  <a:srgbClr val="00B0F0"/>
                </a:solidFill>
                <a:latin typeface="Arial" pitchFamily="34" charset="0"/>
                <a:cs typeface="Arial" pitchFamily="34" charset="0"/>
              </a:rPr>
              <a:t>(Proverbs 3:6-7)</a:t>
            </a:r>
            <a:endParaRPr lang="en-US" sz="3600" dirty="0">
              <a:solidFill>
                <a:srgbClr val="00B0F0"/>
              </a:solidFill>
              <a:latin typeface="Arial" pitchFamily="34" charset="0"/>
              <a:cs typeface="Arial" pitchFamily="34" charset="0"/>
            </a:endParaRPr>
          </a:p>
          <a:p>
            <a:pPr marL="514350" indent="-514350">
              <a:buFont typeface="+mj-lt"/>
              <a:buAutoNum type="arabicPeriod"/>
            </a:pPr>
            <a:endParaRPr lang="en-US" dirty="0">
              <a:solidFill>
                <a:schemeClr val="bg1"/>
              </a:solidFill>
              <a:latin typeface="Arial" pitchFamily="34" charset="0"/>
              <a:cs typeface="Arial" pitchFamily="34" charset="0"/>
            </a:endParaRPr>
          </a:p>
          <a:p>
            <a:pPr marL="514350" indent="-514350">
              <a:buFont typeface="+mj-lt"/>
              <a:buAutoNum type="arabicPeriod"/>
            </a:pPr>
            <a:r>
              <a:rPr lang="en-US" sz="3600" dirty="0">
                <a:solidFill>
                  <a:schemeClr val="bg1"/>
                </a:solidFill>
                <a:latin typeface="Arial" pitchFamily="34" charset="0"/>
                <a:cs typeface="Arial" pitchFamily="34" charset="0"/>
              </a:rPr>
              <a:t>Be Patient…  </a:t>
            </a:r>
            <a:r>
              <a:rPr lang="en-US" sz="2800" dirty="0">
                <a:solidFill>
                  <a:srgbClr val="00B050"/>
                </a:solidFill>
                <a:latin typeface="Arial" pitchFamily="34" charset="0"/>
                <a:cs typeface="Arial" pitchFamily="34" charset="0"/>
              </a:rPr>
              <a:t>(Hebrews 10:35-36)</a:t>
            </a:r>
            <a:endParaRPr lang="en-US" dirty="0">
              <a:solidFill>
                <a:srgbClr val="00B050"/>
              </a:solidFill>
              <a:latin typeface="Arial" pitchFamily="34" charset="0"/>
              <a:cs typeface="Arial" pitchFamily="34" charset="0"/>
            </a:endParaRPr>
          </a:p>
          <a:p>
            <a:pPr marL="514350" indent="-514350">
              <a:buFont typeface="+mj-lt"/>
              <a:buAutoNum type="arabicPeriod"/>
            </a:pPr>
            <a:endParaRPr lang="en-US" dirty="0">
              <a:solidFill>
                <a:schemeClr val="bg1"/>
              </a:solidFill>
              <a:latin typeface="Arial" pitchFamily="34" charset="0"/>
              <a:cs typeface="Arial" pitchFamily="34" charset="0"/>
            </a:endParaRPr>
          </a:p>
          <a:p>
            <a:pPr marL="514350" indent="-514350">
              <a:buFont typeface="+mj-lt"/>
              <a:buAutoNum type="arabicPeriod"/>
            </a:pPr>
            <a:r>
              <a:rPr lang="en-US" sz="3600" dirty="0">
                <a:solidFill>
                  <a:schemeClr val="bg1"/>
                </a:solidFill>
                <a:latin typeface="Arial" pitchFamily="34" charset="0"/>
                <a:cs typeface="Arial" pitchFamily="34" charset="0"/>
              </a:rPr>
              <a:t>Ask God for Wisdom…  </a:t>
            </a:r>
            <a:r>
              <a:rPr lang="en-US" sz="2800" dirty="0">
                <a:solidFill>
                  <a:srgbClr val="FFFF00"/>
                </a:solidFill>
                <a:latin typeface="Arial" pitchFamily="34" charset="0"/>
                <a:cs typeface="Arial" pitchFamily="34" charset="0"/>
              </a:rPr>
              <a:t>(James 1:5)</a:t>
            </a:r>
          </a:p>
          <a:p>
            <a:pPr marL="514350" indent="-514350">
              <a:buFont typeface="+mj-lt"/>
              <a:buAutoNum type="arabicPeriod"/>
            </a:pPr>
            <a:endParaRPr lang="en-US" sz="2800" dirty="0">
              <a:solidFill>
                <a:srgbClr val="FFFF00"/>
              </a:solidFill>
              <a:latin typeface="Arial" pitchFamily="34" charset="0"/>
              <a:cs typeface="Arial" pitchFamily="34" charset="0"/>
            </a:endParaRPr>
          </a:p>
          <a:p>
            <a:pPr marL="514350" indent="-514350">
              <a:buFont typeface="+mj-lt"/>
              <a:buAutoNum type="arabicPeriod"/>
            </a:pPr>
            <a:endParaRPr lang="en-US" dirty="0">
              <a:solidFill>
                <a:schemeClr val="bg1"/>
              </a:solidFill>
            </a:endParaRPr>
          </a:p>
        </p:txBody>
      </p:sp>
      <p:pic>
        <p:nvPicPr>
          <p:cNvPr id="4" name="~PP3480.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cstate="print"/>
          <a:stretch>
            <a:fillRect/>
          </a:stretch>
        </p:blipFill>
        <p:spPr>
          <a:xfrm>
            <a:off x="8737600" y="6451600"/>
            <a:ext cx="304800" cy="304800"/>
          </a:xfrm>
          <a:prstGeom prst="rect">
            <a:avLst/>
          </a:prstGeom>
        </p:spPr>
      </p:pic>
    </p:spTree>
    <p:custDataLst>
      <p:tags r:id="rId1"/>
    </p:custDataLst>
  </p:cSld>
  <p:clrMapOvr>
    <a:masterClrMapping/>
  </p:clrMapOvr>
  <p:transition advTm="553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p:cTn id="1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4"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Ask God for Wisdom</a:t>
            </a:r>
          </a:p>
        </p:txBody>
      </p:sp>
      <p:sp>
        <p:nvSpPr>
          <p:cNvPr id="3" name="Content Placeholder 2"/>
          <p:cNvSpPr>
            <a:spLocks noGrp="1"/>
          </p:cNvSpPr>
          <p:nvPr>
            <p:ph idx="1"/>
          </p:nvPr>
        </p:nvSpPr>
        <p:spPr/>
        <p:txBody>
          <a:bodyPr/>
          <a:lstStyle/>
          <a:p>
            <a:endParaRPr lang="en-US" i="1" dirty="0">
              <a:solidFill>
                <a:srgbClr val="FFFF00"/>
              </a:solidFill>
            </a:endParaRPr>
          </a:p>
          <a:p>
            <a:endParaRPr lang="en-US" i="1" dirty="0">
              <a:solidFill>
                <a:srgbClr val="FFFF00"/>
              </a:solidFill>
            </a:endParaRPr>
          </a:p>
          <a:p>
            <a:r>
              <a:rPr lang="en-US" sz="3600" i="1" dirty="0">
                <a:solidFill>
                  <a:srgbClr val="FFFF00"/>
                </a:solidFill>
              </a:rPr>
              <a:t>If any of you lacks wisdom, let him ask God, who gives generously to all without reproach, and it will be given him.</a:t>
            </a:r>
            <a:endParaRPr lang="en-US" sz="3600" dirty="0">
              <a:solidFill>
                <a:srgbClr val="FFFF00"/>
              </a:solidFill>
            </a:endParaRPr>
          </a:p>
          <a:p>
            <a:pPr>
              <a:buNone/>
            </a:pPr>
            <a:r>
              <a:rPr lang="en-US" sz="3600" dirty="0">
                <a:solidFill>
                  <a:srgbClr val="FFFF00"/>
                </a:solidFill>
              </a:rPr>
              <a:t>							James 1:5</a:t>
            </a:r>
          </a:p>
        </p:txBody>
      </p:sp>
      <p:pic>
        <p:nvPicPr>
          <p:cNvPr id="4" name="~PP2895.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8737600" y="6451600"/>
            <a:ext cx="304800" cy="304800"/>
          </a:xfrm>
          <a:prstGeom prst="rect">
            <a:avLst/>
          </a:prstGeom>
        </p:spPr>
      </p:pic>
    </p:spTree>
  </p:cSld>
  <p:clrMapOvr>
    <a:masterClrMapping/>
  </p:clrMapOvr>
  <p:transition advTm="1143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pPr lvl="0"/>
            <a:br>
              <a:rPr lang="en-US" dirty="0">
                <a:solidFill>
                  <a:schemeClr val="bg1"/>
                </a:solidFill>
              </a:rPr>
            </a:br>
            <a:r>
              <a:rPr lang="en-US" dirty="0">
                <a:solidFill>
                  <a:schemeClr val="bg1"/>
                </a:solidFill>
              </a:rPr>
              <a:t>How to Know If You Have Found the Right Person?</a:t>
            </a:r>
            <a:br>
              <a:rPr lang="en-US" dirty="0">
                <a:solidFill>
                  <a:schemeClr val="bg1"/>
                </a:solidFill>
              </a:rPr>
            </a:br>
            <a:endParaRPr lang="en-US" dirty="0">
              <a:solidFill>
                <a:schemeClr val="bg1"/>
              </a:solidFill>
            </a:endParaRPr>
          </a:p>
        </p:txBody>
      </p:sp>
      <p:sp>
        <p:nvSpPr>
          <p:cNvPr id="3" name="Content Placeholder 2"/>
          <p:cNvSpPr>
            <a:spLocks noGrp="1"/>
          </p:cNvSpPr>
          <p:nvPr>
            <p:ph idx="1"/>
          </p:nvPr>
        </p:nvSpPr>
        <p:spPr>
          <a:xfrm>
            <a:off x="304800" y="1447800"/>
            <a:ext cx="8534400" cy="5181600"/>
          </a:xfrm>
        </p:spPr>
        <p:txBody>
          <a:bodyPr>
            <a:normAutofit/>
          </a:bodyPr>
          <a:lstStyle/>
          <a:p>
            <a:pPr marL="514350" indent="-514350">
              <a:buFont typeface="+mj-lt"/>
              <a:buAutoNum type="arabicPeriod"/>
            </a:pPr>
            <a:endParaRPr lang="en-US" dirty="0">
              <a:solidFill>
                <a:schemeClr val="bg1"/>
              </a:solidFill>
            </a:endParaRPr>
          </a:p>
          <a:p>
            <a:pPr marL="514350" indent="-514350">
              <a:buFont typeface="+mj-lt"/>
              <a:buAutoNum type="arabicPeriod"/>
            </a:pPr>
            <a:r>
              <a:rPr lang="en-US" sz="3600" dirty="0">
                <a:solidFill>
                  <a:schemeClr val="bg1"/>
                </a:solidFill>
                <a:latin typeface="Arial" pitchFamily="34" charset="0"/>
                <a:cs typeface="Arial" pitchFamily="34" charset="0"/>
              </a:rPr>
              <a:t>Trust in the Lord…</a:t>
            </a:r>
            <a:r>
              <a:rPr lang="en-US" sz="2800" dirty="0">
                <a:solidFill>
                  <a:srgbClr val="00B0F0"/>
                </a:solidFill>
                <a:latin typeface="Arial" pitchFamily="34" charset="0"/>
                <a:cs typeface="Arial" pitchFamily="34" charset="0"/>
              </a:rPr>
              <a:t>(Proverbs 3:6-7)</a:t>
            </a:r>
            <a:endParaRPr lang="en-US" sz="3600" dirty="0">
              <a:solidFill>
                <a:srgbClr val="00B0F0"/>
              </a:solidFill>
              <a:latin typeface="Arial" pitchFamily="34" charset="0"/>
              <a:cs typeface="Arial" pitchFamily="34" charset="0"/>
            </a:endParaRPr>
          </a:p>
          <a:p>
            <a:pPr marL="514350" indent="-514350">
              <a:buFont typeface="+mj-lt"/>
              <a:buAutoNum type="arabicPeriod"/>
            </a:pPr>
            <a:endParaRPr lang="en-US" dirty="0">
              <a:solidFill>
                <a:schemeClr val="bg1"/>
              </a:solidFill>
              <a:latin typeface="Arial" pitchFamily="34" charset="0"/>
              <a:cs typeface="Arial" pitchFamily="34" charset="0"/>
            </a:endParaRPr>
          </a:p>
          <a:p>
            <a:pPr marL="514350" indent="-514350">
              <a:buFont typeface="+mj-lt"/>
              <a:buAutoNum type="arabicPeriod"/>
            </a:pPr>
            <a:r>
              <a:rPr lang="en-US" sz="3600" dirty="0">
                <a:solidFill>
                  <a:schemeClr val="bg1"/>
                </a:solidFill>
                <a:latin typeface="Arial" pitchFamily="34" charset="0"/>
                <a:cs typeface="Arial" pitchFamily="34" charset="0"/>
              </a:rPr>
              <a:t>Be Patient…  </a:t>
            </a:r>
            <a:r>
              <a:rPr lang="en-US" sz="2800" dirty="0">
                <a:solidFill>
                  <a:srgbClr val="00B050"/>
                </a:solidFill>
                <a:latin typeface="Arial" pitchFamily="34" charset="0"/>
                <a:cs typeface="Arial" pitchFamily="34" charset="0"/>
              </a:rPr>
              <a:t>(Hebrews 10:35-36)</a:t>
            </a:r>
            <a:endParaRPr lang="en-US" dirty="0">
              <a:solidFill>
                <a:srgbClr val="00B050"/>
              </a:solidFill>
              <a:latin typeface="Arial" pitchFamily="34" charset="0"/>
              <a:cs typeface="Arial" pitchFamily="34" charset="0"/>
            </a:endParaRPr>
          </a:p>
          <a:p>
            <a:pPr marL="514350" indent="-514350">
              <a:buFont typeface="+mj-lt"/>
              <a:buAutoNum type="arabicPeriod"/>
            </a:pPr>
            <a:endParaRPr lang="en-US" dirty="0">
              <a:solidFill>
                <a:schemeClr val="bg1"/>
              </a:solidFill>
              <a:latin typeface="Arial" pitchFamily="34" charset="0"/>
              <a:cs typeface="Arial" pitchFamily="34" charset="0"/>
            </a:endParaRPr>
          </a:p>
          <a:p>
            <a:pPr marL="514350" indent="-514350">
              <a:buFont typeface="+mj-lt"/>
              <a:buAutoNum type="arabicPeriod"/>
            </a:pPr>
            <a:r>
              <a:rPr lang="en-US" sz="3600" dirty="0">
                <a:solidFill>
                  <a:schemeClr val="bg1"/>
                </a:solidFill>
                <a:latin typeface="Arial" pitchFamily="34" charset="0"/>
                <a:cs typeface="Arial" pitchFamily="34" charset="0"/>
              </a:rPr>
              <a:t>Ask God for Wisdom…  </a:t>
            </a:r>
            <a:r>
              <a:rPr lang="en-US" sz="2800" dirty="0">
                <a:solidFill>
                  <a:srgbClr val="FFFF00"/>
                </a:solidFill>
                <a:latin typeface="Arial" pitchFamily="34" charset="0"/>
                <a:cs typeface="Arial" pitchFamily="34" charset="0"/>
              </a:rPr>
              <a:t>(James 1:5)</a:t>
            </a:r>
          </a:p>
          <a:p>
            <a:pPr marL="514350" indent="-514350">
              <a:buFont typeface="+mj-lt"/>
              <a:buAutoNum type="arabicPeriod"/>
            </a:pPr>
            <a:endParaRPr lang="en-US" sz="2800" dirty="0">
              <a:solidFill>
                <a:srgbClr val="FFFF00"/>
              </a:solidFill>
              <a:latin typeface="Arial" pitchFamily="34" charset="0"/>
              <a:cs typeface="Arial" pitchFamily="34" charset="0"/>
            </a:endParaRPr>
          </a:p>
          <a:p>
            <a:pPr marL="514350" indent="-514350">
              <a:buFont typeface="+mj-lt"/>
              <a:buAutoNum type="arabicPeriod"/>
            </a:pPr>
            <a:r>
              <a:rPr lang="en-US" dirty="0">
                <a:solidFill>
                  <a:schemeClr val="bg1"/>
                </a:solidFill>
                <a:latin typeface="Arial" pitchFamily="34" charset="0"/>
                <a:cs typeface="Arial" pitchFamily="34" charset="0"/>
              </a:rPr>
              <a:t>Ask God to Remove Doubts… </a:t>
            </a:r>
            <a:r>
              <a:rPr lang="en-US" sz="2800" dirty="0">
                <a:solidFill>
                  <a:srgbClr val="FF0000"/>
                </a:solidFill>
                <a:latin typeface="Arial" pitchFamily="34" charset="0"/>
                <a:cs typeface="Arial" pitchFamily="34" charset="0"/>
              </a:rPr>
              <a:t>(Phil. 4:6-7)</a:t>
            </a:r>
            <a:endParaRPr lang="en-US" dirty="0">
              <a:solidFill>
                <a:srgbClr val="FF0000"/>
              </a:solidFill>
              <a:latin typeface="Arial" pitchFamily="34" charset="0"/>
              <a:cs typeface="Arial" pitchFamily="34" charset="0"/>
            </a:endParaRPr>
          </a:p>
          <a:p>
            <a:pPr marL="514350" indent="-514350">
              <a:buFont typeface="+mj-lt"/>
              <a:buAutoNum type="arabicPeriod"/>
            </a:pPr>
            <a:endParaRPr lang="en-US" dirty="0">
              <a:solidFill>
                <a:schemeClr val="bg1"/>
              </a:solidFill>
            </a:endParaRPr>
          </a:p>
        </p:txBody>
      </p:sp>
      <p:pic>
        <p:nvPicPr>
          <p:cNvPr id="5" name="~PP3256.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cstate="print"/>
          <a:stretch>
            <a:fillRect/>
          </a:stretch>
        </p:blipFill>
        <p:spPr>
          <a:xfrm>
            <a:off x="8737600" y="6451600"/>
            <a:ext cx="304800" cy="304800"/>
          </a:xfrm>
          <a:prstGeom prst="rect">
            <a:avLst/>
          </a:prstGeom>
        </p:spPr>
      </p:pic>
    </p:spTree>
    <p:custDataLst>
      <p:tags r:id="rId1"/>
    </p:custDataLst>
  </p:cSld>
  <p:clrMapOvr>
    <a:masterClrMapping/>
  </p:clrMapOvr>
  <p:transition advTm="74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 calcmode="lin" valueType="num">
                                      <p:cBhvr>
                                        <p:cTn id="11"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1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4"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What Does it Mean to “Find the Right Person”?</a:t>
            </a:r>
          </a:p>
        </p:txBody>
      </p:sp>
      <p:sp>
        <p:nvSpPr>
          <p:cNvPr id="3" name="Content Placeholder 2"/>
          <p:cNvSpPr>
            <a:spLocks noGrp="1"/>
          </p:cNvSpPr>
          <p:nvPr>
            <p:ph idx="1"/>
          </p:nvPr>
        </p:nvSpPr>
        <p:spPr>
          <a:xfrm>
            <a:off x="381000" y="1371600"/>
            <a:ext cx="8305800" cy="5257800"/>
          </a:xfrm>
        </p:spPr>
        <p:txBody>
          <a:bodyPr>
            <a:normAutofit lnSpcReduction="10000"/>
          </a:bodyPr>
          <a:lstStyle/>
          <a:p>
            <a:endParaRPr lang="en-US" dirty="0"/>
          </a:p>
          <a:p>
            <a:r>
              <a:rPr lang="en-US" sz="3600" dirty="0">
                <a:solidFill>
                  <a:srgbClr val="FF0000"/>
                </a:solidFill>
              </a:rPr>
              <a:t>“</a:t>
            </a:r>
            <a:r>
              <a:rPr lang="en-US" sz="4000" dirty="0">
                <a:solidFill>
                  <a:srgbClr val="FF0000"/>
                </a:solidFill>
              </a:rPr>
              <a:t>The Love of Your Life”</a:t>
            </a:r>
          </a:p>
          <a:p>
            <a:endParaRPr lang="en-US" sz="4000" dirty="0">
              <a:solidFill>
                <a:schemeClr val="bg1"/>
              </a:solidFill>
            </a:endParaRPr>
          </a:p>
          <a:p>
            <a:r>
              <a:rPr lang="en-US" sz="4000" dirty="0">
                <a:solidFill>
                  <a:srgbClr val="00B0F0"/>
                </a:solidFill>
              </a:rPr>
              <a:t>“Soul Mate”</a:t>
            </a:r>
          </a:p>
          <a:p>
            <a:endParaRPr lang="en-US" sz="4000" dirty="0">
              <a:solidFill>
                <a:schemeClr val="bg1"/>
              </a:solidFill>
            </a:endParaRPr>
          </a:p>
          <a:p>
            <a:r>
              <a:rPr lang="en-US" sz="4000" dirty="0">
                <a:solidFill>
                  <a:srgbClr val="00B050"/>
                </a:solidFill>
              </a:rPr>
              <a:t>“Your Life Partner”</a:t>
            </a:r>
          </a:p>
          <a:p>
            <a:endParaRPr lang="en-US" sz="4000" dirty="0">
              <a:solidFill>
                <a:schemeClr val="bg1"/>
              </a:solidFill>
            </a:endParaRPr>
          </a:p>
          <a:p>
            <a:r>
              <a:rPr lang="en-US" sz="4000" dirty="0">
                <a:solidFill>
                  <a:srgbClr val="FFFF00"/>
                </a:solidFill>
              </a:rPr>
              <a:t>“That Special Someone”</a:t>
            </a:r>
          </a:p>
        </p:txBody>
      </p:sp>
      <p:pic>
        <p:nvPicPr>
          <p:cNvPr id="7" name="~PP4018.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cstate="print"/>
          <a:stretch>
            <a:fillRect/>
          </a:stretch>
        </p:blipFill>
        <p:spPr>
          <a:xfrm>
            <a:off x="8737600" y="6451600"/>
            <a:ext cx="304800" cy="304800"/>
          </a:xfrm>
          <a:prstGeom prst="rect">
            <a:avLst/>
          </a:prstGeom>
        </p:spPr>
      </p:pic>
    </p:spTree>
    <p:custDataLst>
      <p:tags r:id="rId1"/>
    </p:custDataLst>
  </p:cSld>
  <p:clrMapOvr>
    <a:masterClrMapping/>
  </p:clrMapOvr>
  <p:transition advTm="1943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p:cTn id="1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p:cTn id="2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 calcmode="lin" valueType="num">
                                      <p:cBhvr>
                                        <p:cTn id="3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35"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Ask God to Remove Doubts</a:t>
            </a:r>
          </a:p>
        </p:txBody>
      </p:sp>
      <p:sp>
        <p:nvSpPr>
          <p:cNvPr id="3" name="Content Placeholder 2"/>
          <p:cNvSpPr>
            <a:spLocks noGrp="1"/>
          </p:cNvSpPr>
          <p:nvPr>
            <p:ph idx="1"/>
          </p:nvPr>
        </p:nvSpPr>
        <p:spPr>
          <a:xfrm>
            <a:off x="457200" y="1600200"/>
            <a:ext cx="8382000" cy="5257800"/>
          </a:xfrm>
        </p:spPr>
        <p:txBody>
          <a:bodyPr>
            <a:normAutofit/>
          </a:bodyPr>
          <a:lstStyle/>
          <a:p>
            <a:pPr>
              <a:buNone/>
            </a:pPr>
            <a:r>
              <a:rPr lang="en-US" i="1" dirty="0">
                <a:solidFill>
                  <a:srgbClr val="FF0000"/>
                </a:solidFill>
              </a:rPr>
              <a:t>    </a:t>
            </a:r>
          </a:p>
          <a:p>
            <a:pPr>
              <a:buNone/>
            </a:pPr>
            <a:r>
              <a:rPr lang="en-US" i="1" dirty="0">
                <a:solidFill>
                  <a:srgbClr val="FF0000"/>
                </a:solidFill>
              </a:rPr>
              <a:t>    </a:t>
            </a:r>
            <a:r>
              <a:rPr lang="en-US" sz="3600" i="1" dirty="0">
                <a:solidFill>
                  <a:srgbClr val="FF0000"/>
                </a:solidFill>
              </a:rPr>
              <a:t>Be anxious for nothing, but in everything by prayer and supplication with thanksgiving let your requests be made known to God.   And the peace of God, which surpasses all understanding, will guard your hearts and your minds in Christ Jesus.…</a:t>
            </a:r>
            <a:endParaRPr lang="en-US" sz="3600" dirty="0">
              <a:solidFill>
                <a:srgbClr val="FF0000"/>
              </a:solidFill>
            </a:endParaRPr>
          </a:p>
          <a:p>
            <a:pPr>
              <a:buNone/>
            </a:pPr>
            <a:r>
              <a:rPr lang="en-US" sz="3600" b="1" dirty="0">
                <a:solidFill>
                  <a:srgbClr val="FF0000"/>
                </a:solidFill>
              </a:rPr>
              <a:t>                                                </a:t>
            </a:r>
            <a:r>
              <a:rPr lang="en-US" sz="3600" dirty="0">
                <a:solidFill>
                  <a:srgbClr val="FF0000"/>
                </a:solidFill>
              </a:rPr>
              <a:t>Philippians 4:6-7</a:t>
            </a:r>
          </a:p>
        </p:txBody>
      </p:sp>
      <p:pic>
        <p:nvPicPr>
          <p:cNvPr id="5" name="~PP150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8737600" y="6451600"/>
            <a:ext cx="304800" cy="304800"/>
          </a:xfrm>
          <a:prstGeom prst="rect">
            <a:avLst/>
          </a:prstGeom>
        </p:spPr>
      </p:pic>
    </p:spTree>
  </p:cSld>
  <p:clrMapOvr>
    <a:masterClrMapping/>
  </p:clrMapOvr>
  <p:transition advTm="214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pPr lvl="0"/>
            <a:br>
              <a:rPr lang="en-US" dirty="0">
                <a:solidFill>
                  <a:schemeClr val="bg1"/>
                </a:solidFill>
              </a:rPr>
            </a:br>
            <a:r>
              <a:rPr lang="en-US" dirty="0">
                <a:solidFill>
                  <a:schemeClr val="bg1"/>
                </a:solidFill>
              </a:rPr>
              <a:t>How to Know If You Have Found the Right Person?</a:t>
            </a:r>
            <a:br>
              <a:rPr lang="en-US" dirty="0">
                <a:solidFill>
                  <a:schemeClr val="bg1"/>
                </a:solidFill>
              </a:rPr>
            </a:br>
            <a:endParaRPr lang="en-US" dirty="0">
              <a:solidFill>
                <a:schemeClr val="bg1"/>
              </a:solidFill>
            </a:endParaRPr>
          </a:p>
        </p:txBody>
      </p:sp>
      <p:sp>
        <p:nvSpPr>
          <p:cNvPr id="3" name="Content Placeholder 2"/>
          <p:cNvSpPr>
            <a:spLocks noGrp="1"/>
          </p:cNvSpPr>
          <p:nvPr>
            <p:ph idx="1"/>
          </p:nvPr>
        </p:nvSpPr>
        <p:spPr>
          <a:xfrm>
            <a:off x="304800" y="1447800"/>
            <a:ext cx="8534400" cy="5181600"/>
          </a:xfrm>
        </p:spPr>
        <p:txBody>
          <a:bodyPr>
            <a:normAutofit/>
          </a:bodyPr>
          <a:lstStyle/>
          <a:p>
            <a:pPr marL="514350" indent="-514350">
              <a:buFont typeface="+mj-lt"/>
              <a:buAutoNum type="arabicPeriod"/>
            </a:pPr>
            <a:endParaRPr lang="en-US" dirty="0">
              <a:solidFill>
                <a:schemeClr val="bg1"/>
              </a:solidFill>
            </a:endParaRPr>
          </a:p>
          <a:p>
            <a:pPr marL="514350" indent="-514350">
              <a:buFont typeface="+mj-lt"/>
              <a:buAutoNum type="arabicPeriod"/>
            </a:pPr>
            <a:r>
              <a:rPr lang="en-US" sz="3600" dirty="0">
                <a:solidFill>
                  <a:schemeClr val="bg1"/>
                </a:solidFill>
                <a:latin typeface="Arial" pitchFamily="34" charset="0"/>
                <a:cs typeface="Arial" pitchFamily="34" charset="0"/>
              </a:rPr>
              <a:t>Trust in the Lord…</a:t>
            </a:r>
            <a:r>
              <a:rPr lang="en-US" sz="2800" dirty="0">
                <a:solidFill>
                  <a:srgbClr val="00B0F0"/>
                </a:solidFill>
                <a:latin typeface="Arial" pitchFamily="34" charset="0"/>
                <a:cs typeface="Arial" pitchFamily="34" charset="0"/>
              </a:rPr>
              <a:t>(Proverbs 3:6-7)</a:t>
            </a:r>
            <a:endParaRPr lang="en-US" sz="3600" dirty="0">
              <a:solidFill>
                <a:srgbClr val="00B0F0"/>
              </a:solidFill>
              <a:latin typeface="Arial" pitchFamily="34" charset="0"/>
              <a:cs typeface="Arial" pitchFamily="34" charset="0"/>
            </a:endParaRPr>
          </a:p>
          <a:p>
            <a:pPr marL="514350" indent="-514350">
              <a:buFont typeface="+mj-lt"/>
              <a:buAutoNum type="arabicPeriod"/>
            </a:pPr>
            <a:endParaRPr lang="en-US" dirty="0">
              <a:solidFill>
                <a:schemeClr val="bg1"/>
              </a:solidFill>
              <a:latin typeface="Arial" pitchFamily="34" charset="0"/>
              <a:cs typeface="Arial" pitchFamily="34" charset="0"/>
            </a:endParaRPr>
          </a:p>
          <a:p>
            <a:pPr marL="514350" indent="-514350">
              <a:buFont typeface="+mj-lt"/>
              <a:buAutoNum type="arabicPeriod"/>
            </a:pPr>
            <a:r>
              <a:rPr lang="en-US" sz="3600" dirty="0">
                <a:solidFill>
                  <a:schemeClr val="bg1"/>
                </a:solidFill>
                <a:latin typeface="Arial" pitchFamily="34" charset="0"/>
                <a:cs typeface="Arial" pitchFamily="34" charset="0"/>
              </a:rPr>
              <a:t>Be Patient…  </a:t>
            </a:r>
            <a:r>
              <a:rPr lang="en-US" sz="2800" dirty="0">
                <a:solidFill>
                  <a:srgbClr val="00B050"/>
                </a:solidFill>
                <a:latin typeface="Arial" pitchFamily="34" charset="0"/>
                <a:cs typeface="Arial" pitchFamily="34" charset="0"/>
              </a:rPr>
              <a:t>(Hebrews 10:35-36)</a:t>
            </a:r>
            <a:endParaRPr lang="en-US" dirty="0">
              <a:solidFill>
                <a:srgbClr val="00B050"/>
              </a:solidFill>
              <a:latin typeface="Arial" pitchFamily="34" charset="0"/>
              <a:cs typeface="Arial" pitchFamily="34" charset="0"/>
            </a:endParaRPr>
          </a:p>
          <a:p>
            <a:pPr marL="514350" indent="-514350">
              <a:buFont typeface="+mj-lt"/>
              <a:buAutoNum type="arabicPeriod"/>
            </a:pPr>
            <a:endParaRPr lang="en-US" dirty="0">
              <a:solidFill>
                <a:schemeClr val="bg1"/>
              </a:solidFill>
              <a:latin typeface="Arial" pitchFamily="34" charset="0"/>
              <a:cs typeface="Arial" pitchFamily="34" charset="0"/>
            </a:endParaRPr>
          </a:p>
          <a:p>
            <a:pPr marL="514350" indent="-514350">
              <a:buFont typeface="+mj-lt"/>
              <a:buAutoNum type="arabicPeriod"/>
            </a:pPr>
            <a:r>
              <a:rPr lang="en-US" sz="3600" dirty="0">
                <a:solidFill>
                  <a:schemeClr val="bg1"/>
                </a:solidFill>
                <a:latin typeface="Arial" pitchFamily="34" charset="0"/>
                <a:cs typeface="Arial" pitchFamily="34" charset="0"/>
              </a:rPr>
              <a:t>Ask God for Wisdom…  </a:t>
            </a:r>
            <a:r>
              <a:rPr lang="en-US" sz="2800" dirty="0">
                <a:solidFill>
                  <a:srgbClr val="FFFF00"/>
                </a:solidFill>
                <a:latin typeface="Arial" pitchFamily="34" charset="0"/>
                <a:cs typeface="Arial" pitchFamily="34" charset="0"/>
              </a:rPr>
              <a:t>(James 1:5)</a:t>
            </a:r>
          </a:p>
          <a:p>
            <a:pPr marL="514350" indent="-514350">
              <a:buFont typeface="+mj-lt"/>
              <a:buAutoNum type="arabicPeriod"/>
            </a:pPr>
            <a:endParaRPr lang="en-US" sz="2800" dirty="0">
              <a:solidFill>
                <a:srgbClr val="FFFF00"/>
              </a:solidFill>
              <a:latin typeface="Arial" pitchFamily="34" charset="0"/>
              <a:cs typeface="Arial" pitchFamily="34" charset="0"/>
            </a:endParaRPr>
          </a:p>
          <a:p>
            <a:pPr marL="514350" indent="-514350">
              <a:buFont typeface="+mj-lt"/>
              <a:buAutoNum type="arabicPeriod"/>
            </a:pPr>
            <a:r>
              <a:rPr lang="en-US" dirty="0">
                <a:solidFill>
                  <a:schemeClr val="bg1"/>
                </a:solidFill>
                <a:latin typeface="Arial" pitchFamily="34" charset="0"/>
                <a:cs typeface="Arial" pitchFamily="34" charset="0"/>
              </a:rPr>
              <a:t>Ask God to Remove Doubts… </a:t>
            </a:r>
            <a:r>
              <a:rPr lang="en-US" sz="2800" dirty="0">
                <a:solidFill>
                  <a:srgbClr val="FF0000"/>
                </a:solidFill>
                <a:latin typeface="Arial" pitchFamily="34" charset="0"/>
                <a:cs typeface="Arial" pitchFamily="34" charset="0"/>
              </a:rPr>
              <a:t>(Phil. 4:6-7)</a:t>
            </a:r>
            <a:endParaRPr lang="en-US" dirty="0">
              <a:solidFill>
                <a:srgbClr val="FF0000"/>
              </a:solidFill>
              <a:latin typeface="Arial" pitchFamily="34" charset="0"/>
              <a:cs typeface="Arial" pitchFamily="34" charset="0"/>
            </a:endParaRPr>
          </a:p>
          <a:p>
            <a:pPr marL="514350" indent="-514350">
              <a:buFont typeface="+mj-lt"/>
              <a:buAutoNum type="arabicPeriod"/>
            </a:pPr>
            <a:endParaRPr lang="en-US" dirty="0">
              <a:solidFill>
                <a:schemeClr val="bg1"/>
              </a:solidFill>
            </a:endParaRPr>
          </a:p>
        </p:txBody>
      </p:sp>
      <p:pic>
        <p:nvPicPr>
          <p:cNvPr id="8" name="~PP313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8737600" y="6451600"/>
            <a:ext cx="304800" cy="304800"/>
          </a:xfrm>
          <a:prstGeom prst="rect">
            <a:avLst/>
          </a:prstGeom>
        </p:spPr>
      </p:pic>
    </p:spTree>
  </p:cSld>
  <p:clrMapOvr>
    <a:masterClrMapping/>
  </p:clrMapOvr>
  <p:transition advTm="2557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How Can I Be that Right Person?</a:t>
            </a:r>
          </a:p>
        </p:txBody>
      </p:sp>
      <p:sp>
        <p:nvSpPr>
          <p:cNvPr id="3" name="Content Placeholder 2"/>
          <p:cNvSpPr>
            <a:spLocks noGrp="1"/>
          </p:cNvSpPr>
          <p:nvPr>
            <p:ph idx="1"/>
          </p:nvPr>
        </p:nvSpPr>
        <p:spPr>
          <a:xfrm>
            <a:off x="0" y="1295400"/>
            <a:ext cx="8839200" cy="5562600"/>
          </a:xfrm>
        </p:spPr>
        <p:txBody>
          <a:bodyPr>
            <a:normAutofit fontScale="92500"/>
          </a:bodyPr>
          <a:lstStyle/>
          <a:p>
            <a:r>
              <a:rPr lang="en-US" sz="3500" i="1" dirty="0">
                <a:solidFill>
                  <a:srgbClr val="FFFF00"/>
                </a:solidFill>
              </a:rPr>
              <a:t>He who pursues righteousness and unfailing love, will find life, righteousness and honor.                          - </a:t>
            </a:r>
            <a:r>
              <a:rPr lang="en-US" sz="3500" dirty="0">
                <a:solidFill>
                  <a:schemeClr val="bg1"/>
                </a:solidFill>
              </a:rPr>
              <a:t>Proverbs 21:21</a:t>
            </a:r>
          </a:p>
          <a:p>
            <a:endParaRPr lang="en-US" sz="3500" i="1" dirty="0">
              <a:solidFill>
                <a:srgbClr val="FFFF00"/>
              </a:solidFill>
            </a:endParaRPr>
          </a:p>
          <a:p>
            <a:r>
              <a:rPr lang="en-US" sz="3500" i="1" dirty="0">
                <a:solidFill>
                  <a:srgbClr val="FFFF00"/>
                </a:solidFill>
              </a:rPr>
              <a:t>There is a way that appears to be right, but in the end it leads to death.</a:t>
            </a:r>
            <a:r>
              <a:rPr lang="en-US" sz="3500" dirty="0">
                <a:solidFill>
                  <a:srgbClr val="FFFF00"/>
                </a:solidFill>
              </a:rPr>
              <a:t> - </a:t>
            </a:r>
            <a:r>
              <a:rPr lang="en-US" sz="3500" dirty="0">
                <a:solidFill>
                  <a:schemeClr val="bg1"/>
                </a:solidFill>
              </a:rPr>
              <a:t>Proverbs 14:12  </a:t>
            </a:r>
          </a:p>
          <a:p>
            <a:endParaRPr lang="en-US" sz="3500" dirty="0">
              <a:solidFill>
                <a:srgbClr val="FFFF00"/>
              </a:solidFill>
            </a:endParaRPr>
          </a:p>
          <a:p>
            <a:r>
              <a:rPr lang="en-US" sz="3500" i="1" dirty="0">
                <a:solidFill>
                  <a:srgbClr val="FFFF00"/>
                </a:solidFill>
              </a:rPr>
              <a:t>For God made Christ, who never sinned, to be the offering for our sin, so that we could be made right with God through Christ. </a:t>
            </a:r>
            <a:r>
              <a:rPr lang="en-US" sz="3500" dirty="0">
                <a:solidFill>
                  <a:srgbClr val="FFFF00"/>
                </a:solidFill>
              </a:rPr>
              <a:t>- </a:t>
            </a:r>
            <a:r>
              <a:rPr lang="en-US" sz="3500" dirty="0">
                <a:solidFill>
                  <a:schemeClr val="bg1"/>
                </a:solidFill>
              </a:rPr>
              <a:t>2 Corinthians 5:21</a:t>
            </a:r>
          </a:p>
          <a:p>
            <a:endParaRPr lang="en-US" sz="3400" dirty="0">
              <a:solidFill>
                <a:schemeClr val="bg1"/>
              </a:solidFill>
            </a:endParaRPr>
          </a:p>
          <a:p>
            <a:endParaRPr lang="en-US" sz="3400" dirty="0">
              <a:solidFill>
                <a:srgbClr val="FFFF00"/>
              </a:solidFill>
            </a:endParaRPr>
          </a:p>
          <a:p>
            <a:endParaRPr lang="en-US" dirty="0">
              <a:solidFill>
                <a:schemeClr val="bg1"/>
              </a:solidFill>
            </a:endParaRPr>
          </a:p>
          <a:p>
            <a:endParaRPr lang="en-US" dirty="0">
              <a:solidFill>
                <a:schemeClr val="bg1"/>
              </a:solidFill>
            </a:endParaRPr>
          </a:p>
        </p:txBody>
      </p:sp>
      <p:pic>
        <p:nvPicPr>
          <p:cNvPr id="19" name="~PP2858.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cstate="print"/>
          <a:stretch>
            <a:fillRect/>
          </a:stretch>
        </p:blipFill>
        <p:spPr>
          <a:xfrm>
            <a:off x="8737600" y="6451600"/>
            <a:ext cx="304800" cy="304800"/>
          </a:xfrm>
          <a:prstGeom prst="rect">
            <a:avLst/>
          </a:prstGeom>
        </p:spPr>
      </p:pic>
    </p:spTree>
    <p:custDataLst>
      <p:tags r:id="rId1"/>
    </p:custDataLst>
  </p:cSld>
  <p:clrMapOvr>
    <a:masterClrMapping/>
  </p:clrMapOvr>
  <p:transition advTm="490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8" fill="hold" display="0">
                  <p:stCondLst>
                    <p:cond delay="indefinite"/>
                  </p:stCondLst>
                  <p:endCondLst>
                    <p:cond evt="onPrev" delay="0">
                      <p:tgtEl>
                        <p:sldTgt/>
                      </p:tgtEl>
                    </p:cond>
                    <p:cond evt="onStopAudio" delay="0">
                      <p:tgtEl>
                        <p:sldTgt/>
                      </p:tgtEl>
                    </p:cond>
                  </p:endCondLst>
                </p:cTn>
                <p:tgtEl>
                  <p:spTgt spid="19"/>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How Can I Be that Right Person?</a:t>
            </a:r>
          </a:p>
        </p:txBody>
      </p:sp>
      <p:sp>
        <p:nvSpPr>
          <p:cNvPr id="3" name="Content Placeholder 2"/>
          <p:cNvSpPr>
            <a:spLocks noGrp="1"/>
          </p:cNvSpPr>
          <p:nvPr>
            <p:ph idx="1"/>
          </p:nvPr>
        </p:nvSpPr>
        <p:spPr>
          <a:xfrm>
            <a:off x="0" y="1295400"/>
            <a:ext cx="8839200" cy="5562600"/>
          </a:xfrm>
        </p:spPr>
        <p:txBody>
          <a:bodyPr>
            <a:normAutofit fontScale="92500" lnSpcReduction="20000"/>
          </a:bodyPr>
          <a:lstStyle/>
          <a:p>
            <a:pPr lvl="0"/>
            <a:r>
              <a:rPr lang="en-US" sz="3600" i="1" dirty="0">
                <a:solidFill>
                  <a:srgbClr val="FFFF00"/>
                </a:solidFill>
              </a:rPr>
              <a:t>Yet we know that a person is made right with God by faith in Jesus Christ, not by obeying the law. And we have believed in Christ Jesus, so that we might be made right with God because of our faith in Christ, </a:t>
            </a:r>
            <a:r>
              <a:rPr lang="en-US" sz="3600" dirty="0">
                <a:solidFill>
                  <a:schemeClr val="bg1"/>
                </a:solidFill>
              </a:rPr>
              <a:t>- Galatians 2:16</a:t>
            </a:r>
          </a:p>
          <a:p>
            <a:endParaRPr lang="en-US" sz="3400" i="1" dirty="0">
              <a:solidFill>
                <a:srgbClr val="FFFF00"/>
              </a:solidFill>
            </a:endParaRPr>
          </a:p>
          <a:p>
            <a:pPr lvl="0"/>
            <a:r>
              <a:rPr lang="en-US" sz="3600" i="1" dirty="0">
                <a:solidFill>
                  <a:srgbClr val="FFFF00"/>
                </a:solidFill>
              </a:rPr>
              <a:t>For by grace you have been saved through faith; and that not of yourselves, it is the gift of God;</a:t>
            </a:r>
            <a:r>
              <a:rPr lang="en-US" sz="3600" dirty="0">
                <a:solidFill>
                  <a:srgbClr val="FFFF00"/>
                </a:solidFill>
              </a:rPr>
              <a:t> </a:t>
            </a:r>
            <a:r>
              <a:rPr lang="en-US" sz="3600" dirty="0">
                <a:solidFill>
                  <a:schemeClr val="bg1"/>
                </a:solidFill>
              </a:rPr>
              <a:t>- Ephesians 2:8</a:t>
            </a:r>
          </a:p>
          <a:p>
            <a:endParaRPr lang="en-US" sz="3400" i="1" dirty="0">
              <a:solidFill>
                <a:srgbClr val="FFFF00"/>
              </a:solidFill>
            </a:endParaRPr>
          </a:p>
          <a:p>
            <a:r>
              <a:rPr lang="en-US" sz="3400" i="1" dirty="0">
                <a:solidFill>
                  <a:srgbClr val="FFFF00"/>
                </a:solidFill>
              </a:rPr>
              <a:t>But blessed is the one who trusts in the LORD, whose confidence is in Him. </a:t>
            </a:r>
            <a:r>
              <a:rPr lang="en-US" sz="3400" dirty="0">
                <a:solidFill>
                  <a:srgbClr val="FFFF00"/>
                </a:solidFill>
              </a:rPr>
              <a:t>- </a:t>
            </a:r>
            <a:r>
              <a:rPr lang="en-US" sz="3400" dirty="0">
                <a:solidFill>
                  <a:schemeClr val="bg1"/>
                </a:solidFill>
              </a:rPr>
              <a:t>Jeremiah 17:7</a:t>
            </a:r>
          </a:p>
          <a:p>
            <a:endParaRPr lang="en-US" sz="3400" dirty="0">
              <a:solidFill>
                <a:srgbClr val="FFFF00"/>
              </a:solidFill>
            </a:endParaRPr>
          </a:p>
          <a:p>
            <a:endParaRPr lang="en-US" dirty="0">
              <a:solidFill>
                <a:schemeClr val="bg1"/>
              </a:solidFill>
            </a:endParaRPr>
          </a:p>
          <a:p>
            <a:endParaRPr lang="en-US" dirty="0">
              <a:solidFill>
                <a:schemeClr val="bg1"/>
              </a:solidFill>
            </a:endParaRPr>
          </a:p>
        </p:txBody>
      </p:sp>
      <p:pic>
        <p:nvPicPr>
          <p:cNvPr id="5" name="~PP1726.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cstate="print"/>
          <a:stretch>
            <a:fillRect/>
          </a:stretch>
        </p:blipFill>
        <p:spPr>
          <a:xfrm>
            <a:off x="8737600" y="6451600"/>
            <a:ext cx="304800" cy="304800"/>
          </a:xfrm>
          <a:prstGeom prst="rect">
            <a:avLst/>
          </a:prstGeom>
        </p:spPr>
      </p:pic>
    </p:spTree>
    <p:custDataLst>
      <p:tags r:id="rId1"/>
    </p:custDataLst>
  </p:cSld>
  <p:clrMapOvr>
    <a:masterClrMapping/>
  </p:clrMapOvr>
  <p:transition advTm="395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8"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endParaRPr lang="en-US" sz="4400" dirty="0">
              <a:solidFill>
                <a:schemeClr val="bg1"/>
              </a:solidFill>
              <a:latin typeface="Arial" pitchFamily="34" charset="0"/>
              <a:cs typeface="Arial" pitchFamily="34" charset="0"/>
            </a:endParaRPr>
          </a:p>
          <a:p>
            <a:pPr algn="ctr">
              <a:buNone/>
            </a:pPr>
            <a:endParaRPr lang="en-US" sz="4400" dirty="0">
              <a:solidFill>
                <a:schemeClr val="bg1"/>
              </a:solidFill>
              <a:latin typeface="Arial" pitchFamily="34" charset="0"/>
              <a:cs typeface="Arial" pitchFamily="34" charset="0"/>
            </a:endParaRPr>
          </a:p>
          <a:p>
            <a:pPr algn="ctr">
              <a:buNone/>
            </a:pPr>
            <a:r>
              <a:rPr lang="en-US" sz="4400" dirty="0">
                <a:solidFill>
                  <a:schemeClr val="bg1"/>
                </a:solidFill>
                <a:latin typeface="Arial" pitchFamily="34" charset="0"/>
                <a:cs typeface="Arial" pitchFamily="34" charset="0"/>
              </a:rPr>
              <a:t>End of Lesson</a:t>
            </a:r>
          </a:p>
          <a:p>
            <a:pPr algn="ctr">
              <a:buNone/>
            </a:pPr>
            <a:r>
              <a:rPr lang="en-US" sz="4400" dirty="0">
                <a:solidFill>
                  <a:schemeClr val="bg1"/>
                </a:solidFill>
                <a:latin typeface="Arial" pitchFamily="34" charset="0"/>
                <a:cs typeface="Arial" pitchFamily="34" charset="0"/>
              </a:rPr>
              <a:t> 3</a:t>
            </a:r>
          </a:p>
        </p:txBody>
      </p:sp>
      <p:pic>
        <p:nvPicPr>
          <p:cNvPr id="12" name="~PP1489.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8737600" y="6451600"/>
            <a:ext cx="304800" cy="304800"/>
          </a:xfrm>
          <a:prstGeom prst="rect">
            <a:avLst/>
          </a:prstGeom>
        </p:spPr>
      </p:pic>
    </p:spTree>
  </p:cSld>
  <p:clrMapOvr>
    <a:masterClrMapping/>
  </p:clrMapOvr>
  <p:transition advTm="272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Finding the Love of Your Life</a:t>
            </a:r>
          </a:p>
        </p:txBody>
      </p:sp>
      <p:sp>
        <p:nvSpPr>
          <p:cNvPr id="3" name="Content Placeholder 2"/>
          <p:cNvSpPr>
            <a:spLocks noGrp="1"/>
          </p:cNvSpPr>
          <p:nvPr>
            <p:ph idx="1"/>
          </p:nvPr>
        </p:nvSpPr>
        <p:spPr/>
        <p:txBody>
          <a:bodyPr/>
          <a:lstStyle/>
          <a:p>
            <a:pPr marL="742950" indent="-742950">
              <a:buFont typeface="+mj-lt"/>
              <a:buAutoNum type="arabicPeriod"/>
            </a:pPr>
            <a:endParaRPr lang="en-US" sz="4000" i="1" dirty="0">
              <a:solidFill>
                <a:srgbClr val="FFFF00"/>
              </a:solidFill>
            </a:endParaRPr>
          </a:p>
          <a:p>
            <a:pPr marL="742950" indent="-742950">
              <a:buNone/>
            </a:pPr>
            <a:endParaRPr lang="en-US" sz="4000" i="1" dirty="0">
              <a:solidFill>
                <a:srgbClr val="FFFF00"/>
              </a:solidFill>
            </a:endParaRPr>
          </a:p>
          <a:p>
            <a:pPr marL="742950" indent="-742950">
              <a:buFont typeface="+mj-lt"/>
              <a:buAutoNum type="arabicPeriod"/>
            </a:pPr>
            <a:endParaRPr lang="en-US" sz="3600" i="1" dirty="0">
              <a:solidFill>
                <a:schemeClr val="bg1"/>
              </a:solidFill>
            </a:endParaRPr>
          </a:p>
        </p:txBody>
      </p:sp>
      <p:pic>
        <p:nvPicPr>
          <p:cNvPr id="5" name="Picture 4" descr="eHarmony-1000x562.jpg"/>
          <p:cNvPicPr>
            <a:picLocks noChangeAspect="1"/>
          </p:cNvPicPr>
          <p:nvPr/>
        </p:nvPicPr>
        <p:blipFill>
          <a:blip r:embed="rId5" cstate="print"/>
          <a:stretch>
            <a:fillRect/>
          </a:stretch>
        </p:blipFill>
        <p:spPr>
          <a:xfrm>
            <a:off x="0" y="1719072"/>
            <a:ext cx="9144000" cy="5138928"/>
          </a:xfrm>
          <a:prstGeom prst="rect">
            <a:avLst/>
          </a:prstGeom>
        </p:spPr>
      </p:pic>
      <p:pic>
        <p:nvPicPr>
          <p:cNvPr id="15" name="~PP960.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cstate="print"/>
          <a:stretch>
            <a:fillRect/>
          </a:stretch>
        </p:blipFill>
        <p:spPr>
          <a:xfrm>
            <a:off x="8737600" y="6451600"/>
            <a:ext cx="304800" cy="304800"/>
          </a:xfrm>
          <a:prstGeom prst="rect">
            <a:avLst/>
          </a:prstGeom>
        </p:spPr>
      </p:pic>
    </p:spTree>
    <p:custDataLst>
      <p:tags r:id="rId1"/>
    </p:custDataLst>
  </p:cSld>
  <p:clrMapOvr>
    <a:masterClrMapping/>
  </p:clrMapOvr>
  <p:transition advTm="63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4" fill="hold" display="0">
                  <p:stCondLst>
                    <p:cond delay="indefinite"/>
                  </p:stCondLst>
                  <p:endCondLst>
                    <p:cond evt="onPrev" delay="0">
                      <p:tgtEl>
                        <p:sldTgt/>
                      </p:tgtEl>
                    </p:cond>
                    <p:cond evt="onStopAudio" delay="0">
                      <p:tgtEl>
                        <p:sldTgt/>
                      </p:tgtEl>
                    </p:cond>
                  </p:endCondLst>
                </p:cTn>
                <p:tgtEl>
                  <p:spTgt spid="1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Finding the Love of Your Life</a:t>
            </a:r>
          </a:p>
        </p:txBody>
      </p:sp>
      <p:pic>
        <p:nvPicPr>
          <p:cNvPr id="4" name="Content Placeholder 3" descr="images 2.png"/>
          <p:cNvPicPr>
            <a:picLocks noGrp="1" noChangeAspect="1"/>
          </p:cNvPicPr>
          <p:nvPr>
            <p:ph idx="1"/>
          </p:nvPr>
        </p:nvPicPr>
        <p:blipFill>
          <a:blip r:embed="rId4" cstate="print"/>
          <a:stretch>
            <a:fillRect/>
          </a:stretch>
        </p:blipFill>
        <p:spPr>
          <a:xfrm>
            <a:off x="1143000" y="2971800"/>
            <a:ext cx="6539724" cy="1251744"/>
          </a:xfrm>
        </p:spPr>
      </p:pic>
      <p:pic>
        <p:nvPicPr>
          <p:cNvPr id="10" name="~PP1755.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737600" y="6451600"/>
            <a:ext cx="304800" cy="304800"/>
          </a:xfrm>
          <a:prstGeom prst="rect">
            <a:avLst/>
          </a:prstGeom>
        </p:spPr>
      </p:pic>
    </p:spTree>
  </p:cSld>
  <p:clrMapOvr>
    <a:masterClrMapping/>
  </p:clrMapOvr>
  <p:transition advTm="46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Finding the Love of Your Life</a:t>
            </a:r>
          </a:p>
        </p:txBody>
      </p:sp>
      <p:sp>
        <p:nvSpPr>
          <p:cNvPr id="6" name="Content Placeholder 5"/>
          <p:cNvSpPr>
            <a:spLocks noGrp="1"/>
          </p:cNvSpPr>
          <p:nvPr>
            <p:ph idx="1"/>
          </p:nvPr>
        </p:nvSpPr>
        <p:spPr/>
        <p:txBody>
          <a:bodyPr/>
          <a:lstStyle/>
          <a:p>
            <a:endParaRPr lang="en-US"/>
          </a:p>
        </p:txBody>
      </p:sp>
      <p:pic>
        <p:nvPicPr>
          <p:cNvPr id="2051" name="Picture 3" descr="C:\Users\William\Desktop\blinddate.com2.jpg"/>
          <p:cNvPicPr>
            <a:picLocks noChangeAspect="1" noChangeArrowheads="1"/>
          </p:cNvPicPr>
          <p:nvPr/>
        </p:nvPicPr>
        <p:blipFill>
          <a:blip r:embed="rId4" cstate="print"/>
          <a:srcRect/>
          <a:stretch>
            <a:fillRect/>
          </a:stretch>
        </p:blipFill>
        <p:spPr bwMode="auto">
          <a:xfrm>
            <a:off x="0" y="1624013"/>
            <a:ext cx="9144001" cy="4762500"/>
          </a:xfrm>
          <a:prstGeom prst="rect">
            <a:avLst/>
          </a:prstGeom>
          <a:noFill/>
        </p:spPr>
      </p:pic>
      <p:pic>
        <p:nvPicPr>
          <p:cNvPr id="10" name="~PP226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737600" y="6451600"/>
            <a:ext cx="304800" cy="304800"/>
          </a:xfrm>
          <a:prstGeom prst="rect">
            <a:avLst/>
          </a:prstGeom>
        </p:spPr>
      </p:pic>
    </p:spTree>
  </p:cSld>
  <p:clrMapOvr>
    <a:masterClrMapping/>
  </p:clrMapOvr>
  <p:transition advTm="43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Finding the Right Person</a:t>
            </a:r>
          </a:p>
        </p:txBody>
      </p:sp>
      <p:sp>
        <p:nvSpPr>
          <p:cNvPr id="3" name="Content Placeholder 2"/>
          <p:cNvSpPr>
            <a:spLocks noGrp="1"/>
          </p:cNvSpPr>
          <p:nvPr>
            <p:ph idx="1"/>
          </p:nvPr>
        </p:nvSpPr>
        <p:spPr/>
        <p:txBody>
          <a:bodyPr>
            <a:normAutofit/>
          </a:bodyPr>
          <a:lstStyle/>
          <a:p>
            <a:endParaRPr lang="en-US" dirty="0"/>
          </a:p>
          <a:p>
            <a:r>
              <a:rPr lang="en-US" sz="3600" dirty="0">
                <a:solidFill>
                  <a:schemeClr val="bg1"/>
                </a:solidFill>
              </a:rPr>
              <a:t>Seeking to find our perfect complement…</a:t>
            </a:r>
          </a:p>
          <a:p>
            <a:endParaRPr lang="en-US" sz="3600" dirty="0">
              <a:solidFill>
                <a:schemeClr val="bg1"/>
              </a:solidFill>
            </a:endParaRPr>
          </a:p>
          <a:p>
            <a:r>
              <a:rPr lang="en-US" sz="3600" dirty="0">
                <a:solidFill>
                  <a:schemeClr val="bg1"/>
                </a:solidFill>
              </a:rPr>
              <a:t>Love is no fairy tale…</a:t>
            </a:r>
          </a:p>
          <a:p>
            <a:endParaRPr lang="en-US" sz="3600" dirty="0">
              <a:solidFill>
                <a:schemeClr val="bg1"/>
              </a:solidFill>
            </a:endParaRPr>
          </a:p>
          <a:p>
            <a:r>
              <a:rPr lang="en-US" sz="3600" dirty="0">
                <a:solidFill>
                  <a:schemeClr val="bg1"/>
                </a:solidFill>
              </a:rPr>
              <a:t>How do you set the foundation to attract this kind of love in your life?</a:t>
            </a:r>
          </a:p>
        </p:txBody>
      </p:sp>
      <p:pic>
        <p:nvPicPr>
          <p:cNvPr id="20" name="~PP1628.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cstate="print"/>
          <a:stretch>
            <a:fillRect/>
          </a:stretch>
        </p:blipFill>
        <p:spPr>
          <a:xfrm>
            <a:off x="8737600" y="6451600"/>
            <a:ext cx="304800" cy="304800"/>
          </a:xfrm>
          <a:prstGeom prst="rect">
            <a:avLst/>
          </a:prstGeom>
        </p:spPr>
      </p:pic>
    </p:spTree>
    <p:custDataLst>
      <p:tags r:id="rId1"/>
    </p:custDataLst>
  </p:cSld>
  <p:clrMapOvr>
    <a:masterClrMapping/>
  </p:clrMapOvr>
  <p:transition advTm="5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p:cTn id="1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p:cTn id="2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8" fill="hold" display="0">
                  <p:stCondLst>
                    <p:cond delay="indefinite"/>
                  </p:stCondLst>
                  <p:endCondLst>
                    <p:cond evt="onPrev" delay="0">
                      <p:tgtEl>
                        <p:sldTgt/>
                      </p:tgtEl>
                    </p:cond>
                    <p:cond evt="onStopAudio" delay="0">
                      <p:tgtEl>
                        <p:sldTgt/>
                      </p:tgtEl>
                    </p:cond>
                  </p:endCondLst>
                </p:cTn>
                <p:tgtEl>
                  <p:spTgt spid="2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fontScale="90000"/>
          </a:bodyPr>
          <a:lstStyle/>
          <a:p>
            <a:r>
              <a:rPr lang="en-US" dirty="0">
                <a:solidFill>
                  <a:schemeClr val="bg1"/>
                </a:solidFill>
              </a:rPr>
              <a:t>Tips to Help You Find the Love of Your Life</a:t>
            </a:r>
          </a:p>
        </p:txBody>
      </p:sp>
      <p:sp>
        <p:nvSpPr>
          <p:cNvPr id="3" name="Content Placeholder 2"/>
          <p:cNvSpPr>
            <a:spLocks noGrp="1"/>
          </p:cNvSpPr>
          <p:nvPr>
            <p:ph idx="1"/>
          </p:nvPr>
        </p:nvSpPr>
        <p:spPr>
          <a:xfrm>
            <a:off x="228600" y="1600200"/>
            <a:ext cx="8686800" cy="5029200"/>
          </a:xfrm>
        </p:spPr>
        <p:txBody>
          <a:bodyPr/>
          <a:lstStyle/>
          <a:p>
            <a:pPr marL="742950" indent="-742950">
              <a:buFont typeface="+mj-lt"/>
              <a:buAutoNum type="arabicPeriod"/>
            </a:pPr>
            <a:endParaRPr lang="en-US" sz="4000" i="1" dirty="0">
              <a:solidFill>
                <a:srgbClr val="FFFF00"/>
              </a:solidFill>
            </a:endParaRPr>
          </a:p>
          <a:p>
            <a:pPr marL="742950" indent="-742950">
              <a:buFont typeface="+mj-lt"/>
              <a:buAutoNum type="arabicPeriod"/>
            </a:pPr>
            <a:r>
              <a:rPr lang="en-US" sz="4000" i="1" dirty="0">
                <a:solidFill>
                  <a:srgbClr val="FFFF00"/>
                </a:solidFill>
              </a:rPr>
              <a:t>Be Authentic...</a:t>
            </a:r>
          </a:p>
          <a:p>
            <a:pPr marL="742950" indent="-742950">
              <a:buFont typeface="+mj-lt"/>
              <a:buAutoNum type="arabicPeriod"/>
            </a:pPr>
            <a:endParaRPr lang="en-US" sz="4000" i="1" dirty="0">
              <a:solidFill>
                <a:srgbClr val="FFFF00"/>
              </a:solidFill>
            </a:endParaRPr>
          </a:p>
          <a:p>
            <a:pPr marL="742950" indent="-742950">
              <a:buFont typeface="+mj-lt"/>
              <a:buAutoNum type="arabicPeriod"/>
            </a:pPr>
            <a:endParaRPr lang="en-US" sz="3600" i="1" dirty="0">
              <a:solidFill>
                <a:schemeClr val="bg1"/>
              </a:solidFill>
            </a:endParaRPr>
          </a:p>
        </p:txBody>
      </p:sp>
      <p:pic>
        <p:nvPicPr>
          <p:cNvPr id="12" name="~PP2383.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cstate="print"/>
          <a:stretch>
            <a:fillRect/>
          </a:stretch>
        </p:blipFill>
        <p:spPr>
          <a:xfrm>
            <a:off x="8737600" y="6451600"/>
            <a:ext cx="304800" cy="304800"/>
          </a:xfrm>
          <a:prstGeom prst="rect">
            <a:avLst/>
          </a:prstGeom>
        </p:spPr>
      </p:pic>
    </p:spTree>
    <p:custDataLst>
      <p:tags r:id="rId1"/>
    </p:custDataLst>
  </p:cSld>
  <p:clrMapOvr>
    <a:masterClrMapping/>
  </p:clrMapOvr>
  <p:transition advTm="374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4"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Definition of </a:t>
            </a:r>
            <a:r>
              <a:rPr lang="en-US" dirty="0">
                <a:solidFill>
                  <a:srgbClr val="FFFF00"/>
                </a:solidFill>
              </a:rPr>
              <a:t>Authentic</a:t>
            </a:r>
          </a:p>
        </p:txBody>
      </p:sp>
      <p:sp>
        <p:nvSpPr>
          <p:cNvPr id="3" name="Content Placeholder 2"/>
          <p:cNvSpPr>
            <a:spLocks noGrp="1"/>
          </p:cNvSpPr>
          <p:nvPr>
            <p:ph idx="1"/>
          </p:nvPr>
        </p:nvSpPr>
        <p:spPr/>
        <p:txBody>
          <a:bodyPr>
            <a:normAutofit/>
          </a:bodyPr>
          <a:lstStyle/>
          <a:p>
            <a:r>
              <a:rPr lang="en-US" dirty="0">
                <a:solidFill>
                  <a:schemeClr val="bg1"/>
                </a:solidFill>
              </a:rPr>
              <a:t> genuine, bona fide, true, legit, the real thing, the real McCoy,  meaning being actually and exactly what is claimed. </a:t>
            </a:r>
          </a:p>
          <a:p>
            <a:r>
              <a:rPr lang="en-US" b="1" dirty="0">
                <a:solidFill>
                  <a:schemeClr val="bg1"/>
                </a:solidFill>
              </a:rPr>
              <a:t>authentic</a:t>
            </a:r>
            <a:r>
              <a:rPr lang="en-US" dirty="0">
                <a:solidFill>
                  <a:schemeClr val="bg1"/>
                </a:solidFill>
              </a:rPr>
              <a:t> implies being fully trustworthy as according with fact.</a:t>
            </a:r>
            <a:endParaRPr lang="en-US" b="1" dirty="0">
              <a:solidFill>
                <a:schemeClr val="bg1"/>
              </a:solidFill>
            </a:endParaRPr>
          </a:p>
          <a:p>
            <a:r>
              <a:rPr lang="en-US" b="1" dirty="0">
                <a:solidFill>
                  <a:schemeClr val="bg1"/>
                </a:solidFill>
              </a:rPr>
              <a:t> </a:t>
            </a:r>
            <a:r>
              <a:rPr lang="en-US" dirty="0">
                <a:solidFill>
                  <a:schemeClr val="bg1"/>
                </a:solidFill>
              </a:rPr>
              <a:t>true to one's own personality, spirit, or character is sincere and </a:t>
            </a:r>
            <a:r>
              <a:rPr lang="en-US" i="1" dirty="0">
                <a:solidFill>
                  <a:schemeClr val="bg1"/>
                </a:solidFill>
              </a:rPr>
              <a:t>authentic</a:t>
            </a:r>
            <a:r>
              <a:rPr lang="en-US" dirty="0">
                <a:solidFill>
                  <a:schemeClr val="bg1"/>
                </a:solidFill>
              </a:rPr>
              <a:t> with no pretensions</a:t>
            </a:r>
          </a:p>
          <a:p>
            <a:endParaRPr lang="en-US" dirty="0">
              <a:solidFill>
                <a:schemeClr val="bg1"/>
              </a:solidFill>
            </a:endParaRPr>
          </a:p>
        </p:txBody>
      </p:sp>
      <p:pic>
        <p:nvPicPr>
          <p:cNvPr id="14" name="~PP2236.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cstate="print"/>
          <a:stretch>
            <a:fillRect/>
          </a:stretch>
        </p:blipFill>
        <p:spPr>
          <a:xfrm>
            <a:off x="8737600" y="6451600"/>
            <a:ext cx="304800" cy="304800"/>
          </a:xfrm>
          <a:prstGeom prst="rect">
            <a:avLst/>
          </a:prstGeom>
        </p:spPr>
      </p:pic>
    </p:spTree>
    <p:custDataLst>
      <p:tags r:id="rId1"/>
    </p:custDataLst>
  </p:cSld>
  <p:clrMapOvr>
    <a:masterClrMapping/>
  </p:clrMapOvr>
  <p:transition advTm="269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8" fill="hold" display="0">
                  <p:stCondLst>
                    <p:cond delay="indefinite"/>
                  </p:stCondLst>
                  <p:endCondLst>
                    <p:cond evt="onPrev" delay="0">
                      <p:tgtEl>
                        <p:sldTgt/>
                      </p:tgtEl>
                    </p:cond>
                    <p:cond evt="onStopAudio" delay="0">
                      <p:tgtEl>
                        <p:sldTgt/>
                      </p:tgtEl>
                    </p:cond>
                  </p:endCondLst>
                </p:cTn>
                <p:tgtEl>
                  <p:spTgt spid="1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5|2.7|1.8|2.3"/>
</p:tagLst>
</file>

<file path=ppt/tags/tag10.xml><?xml version="1.0" encoding="utf-8"?>
<p:tagLst xmlns:a="http://schemas.openxmlformats.org/drawingml/2006/main" xmlns:r="http://schemas.openxmlformats.org/officeDocument/2006/relationships" xmlns:p="http://schemas.openxmlformats.org/presentationml/2006/main">
  <p:tag name="TIMING" val="|0.7"/>
</p:tagLst>
</file>

<file path=ppt/tags/tag11.xml><?xml version="1.0" encoding="utf-8"?>
<p:tagLst xmlns:a="http://schemas.openxmlformats.org/drawingml/2006/main" xmlns:r="http://schemas.openxmlformats.org/officeDocument/2006/relationships" xmlns:p="http://schemas.openxmlformats.org/presentationml/2006/main">
  <p:tag name="TIMING" val="|4.3|9.6|9.5|13.5"/>
</p:tagLst>
</file>

<file path=ppt/tags/tag12.xml><?xml version="1.0" encoding="utf-8"?>
<p:tagLst xmlns:a="http://schemas.openxmlformats.org/drawingml/2006/main" xmlns:r="http://schemas.openxmlformats.org/officeDocument/2006/relationships" xmlns:p="http://schemas.openxmlformats.org/presentationml/2006/main">
  <p:tag name="TIMING" val="|0.9"/>
</p:tagLst>
</file>

<file path=ppt/tags/tag13.xml><?xml version="1.0" encoding="utf-8"?>
<p:tagLst xmlns:a="http://schemas.openxmlformats.org/drawingml/2006/main" xmlns:r="http://schemas.openxmlformats.org/officeDocument/2006/relationships" xmlns:p="http://schemas.openxmlformats.org/presentationml/2006/main">
  <p:tag name="TIMING" val="|1.6|16.2|4.5"/>
</p:tagLst>
</file>

<file path=ppt/tags/tag14.xml><?xml version="1.0" encoding="utf-8"?>
<p:tagLst xmlns:a="http://schemas.openxmlformats.org/drawingml/2006/main" xmlns:r="http://schemas.openxmlformats.org/officeDocument/2006/relationships" xmlns:p="http://schemas.openxmlformats.org/presentationml/2006/main">
  <p:tag name="TIMING" val="|1"/>
</p:tagLst>
</file>

<file path=ppt/tags/tag15.xml><?xml version="1.0" encoding="utf-8"?>
<p:tagLst xmlns:a="http://schemas.openxmlformats.org/drawingml/2006/main" xmlns:r="http://schemas.openxmlformats.org/officeDocument/2006/relationships" xmlns:p="http://schemas.openxmlformats.org/presentationml/2006/main">
  <p:tag name="TIMING" val="|6.8|4.5|6.4|10.6"/>
</p:tagLst>
</file>

<file path=ppt/tags/tag16.xml><?xml version="1.0" encoding="utf-8"?>
<p:tagLst xmlns:a="http://schemas.openxmlformats.org/drawingml/2006/main" xmlns:r="http://schemas.openxmlformats.org/officeDocument/2006/relationships" xmlns:p="http://schemas.openxmlformats.org/presentationml/2006/main">
  <p:tag name="TIMING" val="|17.5"/>
</p:tagLst>
</file>

<file path=ppt/tags/tag17.xml><?xml version="1.0" encoding="utf-8"?>
<p:tagLst xmlns:a="http://schemas.openxmlformats.org/drawingml/2006/main" xmlns:r="http://schemas.openxmlformats.org/officeDocument/2006/relationships" xmlns:p="http://schemas.openxmlformats.org/presentationml/2006/main">
  <p:tag name="TIMING" val="|1"/>
</p:tagLst>
</file>

<file path=ppt/tags/tag18.xml><?xml version="1.0" encoding="utf-8"?>
<p:tagLst xmlns:a="http://schemas.openxmlformats.org/drawingml/2006/main" xmlns:r="http://schemas.openxmlformats.org/officeDocument/2006/relationships" xmlns:p="http://schemas.openxmlformats.org/presentationml/2006/main">
  <p:tag name="TIMING" val="|0.7"/>
</p:tagLst>
</file>

<file path=ppt/tags/tag19.xml><?xml version="1.0" encoding="utf-8"?>
<p:tagLst xmlns:a="http://schemas.openxmlformats.org/drawingml/2006/main" xmlns:r="http://schemas.openxmlformats.org/officeDocument/2006/relationships" xmlns:p="http://schemas.openxmlformats.org/presentationml/2006/main">
  <p:tag name="TIMING" val="|1"/>
</p:tagLst>
</file>

<file path=ppt/tags/tag2.xml><?xml version="1.0" encoding="utf-8"?>
<p:tagLst xmlns:a="http://schemas.openxmlformats.org/drawingml/2006/main" xmlns:r="http://schemas.openxmlformats.org/officeDocument/2006/relationships" xmlns:p="http://schemas.openxmlformats.org/presentationml/2006/main">
  <p:tag name="TIMING" val="|0.5"/>
</p:tagLst>
</file>

<file path=ppt/tags/tag20.xml><?xml version="1.0" encoding="utf-8"?>
<p:tagLst xmlns:a="http://schemas.openxmlformats.org/drawingml/2006/main" xmlns:r="http://schemas.openxmlformats.org/officeDocument/2006/relationships" xmlns:p="http://schemas.openxmlformats.org/presentationml/2006/main">
  <p:tag name="TIMING" val="|17.4|10.4|6.5"/>
</p:tagLst>
</file>

<file path=ppt/tags/tag21.xml><?xml version="1.0" encoding="utf-8"?>
<p:tagLst xmlns:a="http://schemas.openxmlformats.org/drawingml/2006/main" xmlns:r="http://schemas.openxmlformats.org/officeDocument/2006/relationships" xmlns:p="http://schemas.openxmlformats.org/presentationml/2006/main">
  <p:tag name="TIMING" val="|2.2|18.2|6.5"/>
</p:tagLst>
</file>

<file path=ppt/tags/tag3.xml><?xml version="1.0" encoding="utf-8"?>
<p:tagLst xmlns:a="http://schemas.openxmlformats.org/drawingml/2006/main" xmlns:r="http://schemas.openxmlformats.org/officeDocument/2006/relationships" xmlns:p="http://schemas.openxmlformats.org/presentationml/2006/main">
  <p:tag name="TIMING" val="|0.8|21.5|21.4"/>
</p:tagLst>
</file>

<file path=ppt/tags/tag4.xml><?xml version="1.0" encoding="utf-8"?>
<p:tagLst xmlns:a="http://schemas.openxmlformats.org/drawingml/2006/main" xmlns:r="http://schemas.openxmlformats.org/officeDocument/2006/relationships" xmlns:p="http://schemas.openxmlformats.org/presentationml/2006/main">
  <p:tag name="TIMING" val="|0.3"/>
</p:tagLst>
</file>

<file path=ppt/tags/tag5.xml><?xml version="1.0" encoding="utf-8"?>
<p:tagLst xmlns:a="http://schemas.openxmlformats.org/drawingml/2006/main" xmlns:r="http://schemas.openxmlformats.org/officeDocument/2006/relationships" xmlns:p="http://schemas.openxmlformats.org/presentationml/2006/main">
  <p:tag name="TIMING" val="|0.3|12.6|5.1"/>
</p:tagLst>
</file>

<file path=ppt/tags/tag6.xml><?xml version="1.0" encoding="utf-8"?>
<p:tagLst xmlns:a="http://schemas.openxmlformats.org/drawingml/2006/main" xmlns:r="http://schemas.openxmlformats.org/officeDocument/2006/relationships" xmlns:p="http://schemas.openxmlformats.org/presentationml/2006/main">
  <p:tag name="TIMING" val="|1.8|3.2|18.6|4.3|2.8|5.7"/>
</p:tagLst>
</file>

<file path=ppt/tags/tag7.xml><?xml version="1.0" encoding="utf-8"?>
<p:tagLst xmlns:a="http://schemas.openxmlformats.org/drawingml/2006/main" xmlns:r="http://schemas.openxmlformats.org/officeDocument/2006/relationships" xmlns:p="http://schemas.openxmlformats.org/presentationml/2006/main">
  <p:tag name="TIMING" val="|5|6"/>
</p:tagLst>
</file>

<file path=ppt/tags/tag8.xml><?xml version="1.0" encoding="utf-8"?>
<p:tagLst xmlns:a="http://schemas.openxmlformats.org/drawingml/2006/main" xmlns:r="http://schemas.openxmlformats.org/officeDocument/2006/relationships" xmlns:p="http://schemas.openxmlformats.org/presentationml/2006/main">
  <p:tag name="TIMING" val="|1.1"/>
</p:tagLst>
</file>

<file path=ppt/tags/tag9.xml><?xml version="1.0" encoding="utf-8"?>
<p:tagLst xmlns:a="http://schemas.openxmlformats.org/drawingml/2006/main" xmlns:r="http://schemas.openxmlformats.org/officeDocument/2006/relationships" xmlns:p="http://schemas.openxmlformats.org/presentationml/2006/main">
  <p:tag name="TIMING" val="|0.6|5.8|15.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1682</TotalTime>
  <Words>1181</Words>
  <Application>Microsoft Office PowerPoint</Application>
  <PresentationFormat>On-screen Show (4:3)</PresentationFormat>
  <Paragraphs>178</Paragraphs>
  <Slides>34</Slides>
  <Notes>0</Notes>
  <HiddenSlides>0</HiddenSlides>
  <MMClips>34</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Calibri</vt:lpstr>
      <vt:lpstr>Office Theme</vt:lpstr>
      <vt:lpstr>Hope Program Online Class  on</vt:lpstr>
      <vt:lpstr>Finding the Right Person</vt:lpstr>
      <vt:lpstr>What Does it Mean to “Find the Right Person”?</vt:lpstr>
      <vt:lpstr>Finding the Love of Your Life</vt:lpstr>
      <vt:lpstr>Finding the Love of Your Life</vt:lpstr>
      <vt:lpstr>Finding the Love of Your Life</vt:lpstr>
      <vt:lpstr>Finding the Right Person</vt:lpstr>
      <vt:lpstr>Tips to Help You Find the Love of Your Life</vt:lpstr>
      <vt:lpstr>Definition of Authentic</vt:lpstr>
      <vt:lpstr>Be Authentic…</vt:lpstr>
      <vt:lpstr>Definition of Pretence</vt:lpstr>
      <vt:lpstr>Tips to Help You Find the Love of Your Life</vt:lpstr>
      <vt:lpstr> Be Content… </vt:lpstr>
      <vt:lpstr>Tips to Help You Find the Love of Your Life</vt:lpstr>
      <vt:lpstr> Be Friendly… </vt:lpstr>
      <vt:lpstr>Tips to Help You Find the Love of Your Life</vt:lpstr>
      <vt:lpstr> Be Cautious… </vt:lpstr>
      <vt:lpstr>Tips to Help You Find the Love of Your Life</vt:lpstr>
      <vt:lpstr> Be a Wise Investor… </vt:lpstr>
      <vt:lpstr>Psalm 37:3-5</vt:lpstr>
      <vt:lpstr>Psalm 37:3-5</vt:lpstr>
      <vt:lpstr>PowerPoint Presentation</vt:lpstr>
      <vt:lpstr> How to Know If You Have Found the Right Person? </vt:lpstr>
      <vt:lpstr>Trust in the Lord</vt:lpstr>
      <vt:lpstr> How to Know If You Have Found the Right Person? </vt:lpstr>
      <vt:lpstr>Be Patient</vt:lpstr>
      <vt:lpstr> How to Know If You Have Found the Right Person? </vt:lpstr>
      <vt:lpstr>Ask God for Wisdom</vt:lpstr>
      <vt:lpstr> How to Know If You Have Found the Right Person? </vt:lpstr>
      <vt:lpstr>Ask God to Remove Doubts</vt:lpstr>
      <vt:lpstr> How to Know If You Have Found the Right Person? </vt:lpstr>
      <vt:lpstr>How Can I Be that Right Person?</vt:lpstr>
      <vt:lpstr>How Can I Be that Right Person?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Design  for  Relationships</dc:title>
  <dc:creator>William</dc:creator>
  <cp:lastModifiedBy>Tina Schmadl</cp:lastModifiedBy>
  <cp:revision>137</cp:revision>
  <dcterms:created xsi:type="dcterms:W3CDTF">2017-05-09T01:09:53Z</dcterms:created>
  <dcterms:modified xsi:type="dcterms:W3CDTF">2020-11-05T19:59:04Z</dcterms:modified>
</cp:coreProperties>
</file>